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61" r:id="rId2"/>
    <p:sldId id="1031" r:id="rId3"/>
    <p:sldId id="1125" r:id="rId4"/>
    <p:sldId id="373" r:id="rId5"/>
    <p:sldId id="1117" r:id="rId6"/>
    <p:sldId id="332" r:id="rId7"/>
    <p:sldId id="320" r:id="rId8"/>
    <p:sldId id="322" r:id="rId9"/>
    <p:sldId id="323" r:id="rId10"/>
    <p:sldId id="333" r:id="rId11"/>
    <p:sldId id="334" r:id="rId12"/>
    <p:sldId id="335" r:id="rId13"/>
    <p:sldId id="337" r:id="rId14"/>
    <p:sldId id="341" r:id="rId15"/>
    <p:sldId id="338" r:id="rId16"/>
    <p:sldId id="1126" r:id="rId17"/>
    <p:sldId id="291" r:id="rId18"/>
    <p:sldId id="754" r:id="rId19"/>
    <p:sldId id="1113" r:id="rId20"/>
    <p:sldId id="1124" r:id="rId21"/>
    <p:sldId id="1112" r:id="rId22"/>
  </p:sldIdLst>
  <p:sldSz cx="9144000" cy="5143500" type="screen16x9"/>
  <p:notesSz cx="7099300" cy="10234613"/>
  <p:defaultTextStyle>
    <a:defPPr>
      <a:defRPr lang="en-GB"/>
    </a:defPPr>
    <a:lvl1pPr algn="l" defTabSz="363858"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1pPr>
    <a:lvl2pPr marL="601715" indent="-231429" algn="l" defTabSz="363858"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2pPr>
    <a:lvl3pPr marL="925716" indent="-185143" algn="l" defTabSz="363858"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3pPr>
    <a:lvl4pPr marL="1296002" indent="-185143" algn="l" defTabSz="363858"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4pPr>
    <a:lvl5pPr marL="1666288" indent="-185143" algn="l" defTabSz="363858"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SimSun" charset="-122"/>
        <a:cs typeface="+mn-cs"/>
      </a:defRPr>
    </a:lvl5pPr>
    <a:lvl6pPr marL="1851431" algn="l" defTabSz="740573" rtl="0" eaLnBrk="1" latinLnBrk="0" hangingPunct="1">
      <a:defRPr kern="1200">
        <a:solidFill>
          <a:schemeClr val="tx1"/>
        </a:solidFill>
        <a:latin typeface="Arial" charset="0"/>
        <a:ea typeface="SimSun" charset="-122"/>
        <a:cs typeface="+mn-cs"/>
      </a:defRPr>
    </a:lvl6pPr>
    <a:lvl7pPr marL="2221718" algn="l" defTabSz="740573" rtl="0" eaLnBrk="1" latinLnBrk="0" hangingPunct="1">
      <a:defRPr kern="1200">
        <a:solidFill>
          <a:schemeClr val="tx1"/>
        </a:solidFill>
        <a:latin typeface="Arial" charset="0"/>
        <a:ea typeface="SimSun" charset="-122"/>
        <a:cs typeface="+mn-cs"/>
      </a:defRPr>
    </a:lvl7pPr>
    <a:lvl8pPr marL="2592004" algn="l" defTabSz="740573" rtl="0" eaLnBrk="1" latinLnBrk="0" hangingPunct="1">
      <a:defRPr kern="1200">
        <a:solidFill>
          <a:schemeClr val="tx1"/>
        </a:solidFill>
        <a:latin typeface="Arial" charset="0"/>
        <a:ea typeface="SimSun" charset="-122"/>
        <a:cs typeface="+mn-cs"/>
      </a:defRPr>
    </a:lvl8pPr>
    <a:lvl9pPr marL="2962290" algn="l" defTabSz="740573" rtl="0" eaLnBrk="1" latinLnBrk="0" hangingPunct="1">
      <a:defRPr kern="1200">
        <a:solidFill>
          <a:schemeClr val="tx1"/>
        </a:solidFill>
        <a:latin typeface="Arial" charset="0"/>
        <a:ea typeface="SimSun" charset="-122"/>
        <a:cs typeface="+mn-cs"/>
      </a:defRPr>
    </a:lvl9pPr>
  </p:defaultTextStyle>
  <p:extLst>
    <p:ext uri="{EFAFB233-063F-42B5-8137-9DF3F51BA10A}">
      <p15:sldGuideLst xmlns:p15="http://schemas.microsoft.com/office/powerpoint/2012/main">
        <p15:guide id="1" orient="horz" pos="1470">
          <p15:clr>
            <a:srgbClr val="A4A3A4"/>
          </p15:clr>
        </p15:guide>
        <p15:guide id="2" pos="2612">
          <p15:clr>
            <a:srgbClr val="A4A3A4"/>
          </p15:clr>
        </p15:guide>
      </p15:sldGuideLst>
    </p:ext>
    <p:ext uri="{2D200454-40CA-4A62-9FC3-DE9A4176ACB9}">
      <p15:notesGuideLst xmlns:p15="http://schemas.microsoft.com/office/powerpoint/2012/main">
        <p15:guide id="1" orient="horz" pos="2757" userDrawn="1">
          <p15:clr>
            <a:srgbClr val="A4A3A4"/>
          </p15:clr>
        </p15:guide>
        <p15:guide id="2" pos="20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Weyde" initials="MW" lastIdx="0" clrIdx="0">
    <p:extLst>
      <p:ext uri="{19B8F6BF-5375-455C-9EA6-DF929625EA0E}">
        <p15:presenceInfo xmlns:p15="http://schemas.microsoft.com/office/powerpoint/2012/main" userId="S-1-5-21-2618551278-4039711554-519706667-1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7" autoAdjust="0"/>
    <p:restoredTop sz="94636" autoAdjust="0"/>
  </p:normalViewPr>
  <p:slideViewPr>
    <p:cSldViewPr snapToGrid="0">
      <p:cViewPr varScale="1">
        <p:scale>
          <a:sx n="79" d="100"/>
          <a:sy n="79" d="100"/>
        </p:scale>
        <p:origin x="1056" y="48"/>
      </p:cViewPr>
      <p:guideLst>
        <p:guide orient="horz" pos="1470"/>
        <p:guide pos="2612"/>
      </p:guideLst>
    </p:cSldViewPr>
  </p:slideViewPr>
  <p:outlineViewPr>
    <p:cViewPr varScale="1">
      <p:scale>
        <a:sx n="170" d="200"/>
        <a:sy n="170" d="200"/>
      </p:scale>
      <p:origin x="0" y="-22624"/>
    </p:cViewPr>
    <p:sldLst>
      <p:sld r:id="rId1" collapse="1"/>
    </p:sldLst>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5" d="100"/>
          <a:sy n="75" d="100"/>
        </p:scale>
        <p:origin x="-3978" y="-114"/>
      </p:cViewPr>
      <p:guideLst>
        <p:guide orient="horz" pos="2757"/>
        <p:guide pos="202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059" cy="512111"/>
          </a:xfrm>
          <a:prstGeom prst="rect">
            <a:avLst/>
          </a:prstGeom>
        </p:spPr>
        <p:txBody>
          <a:bodyPr vert="horz" lIns="86841" tIns="43420" rIns="86841" bIns="43420" rtlCol="0"/>
          <a:lstStyle>
            <a:lvl1pPr algn="l">
              <a:defRPr sz="1100"/>
            </a:lvl1pPr>
          </a:lstStyle>
          <a:p>
            <a:endParaRPr lang="de-DE"/>
          </a:p>
        </p:txBody>
      </p:sp>
      <p:sp>
        <p:nvSpPr>
          <p:cNvPr id="3" name="Datumsplatzhalter 2"/>
          <p:cNvSpPr>
            <a:spLocks noGrp="1"/>
          </p:cNvSpPr>
          <p:nvPr>
            <p:ph type="dt" sz="quarter" idx="1"/>
          </p:nvPr>
        </p:nvSpPr>
        <p:spPr>
          <a:xfrm>
            <a:off x="4020751" y="0"/>
            <a:ext cx="3077059" cy="512111"/>
          </a:xfrm>
          <a:prstGeom prst="rect">
            <a:avLst/>
          </a:prstGeom>
        </p:spPr>
        <p:txBody>
          <a:bodyPr vert="horz" lIns="86841" tIns="43420" rIns="86841" bIns="43420" rtlCol="0"/>
          <a:lstStyle>
            <a:lvl1pPr algn="r">
              <a:defRPr sz="1100"/>
            </a:lvl1pPr>
          </a:lstStyle>
          <a:p>
            <a:fld id="{55470823-12D7-461E-870D-999BD8531D9C}" type="datetimeFigureOut">
              <a:rPr lang="de-DE" smtClean="0"/>
              <a:t>02.03.2022</a:t>
            </a:fld>
            <a:endParaRPr lang="de-DE"/>
          </a:p>
        </p:txBody>
      </p:sp>
      <p:sp>
        <p:nvSpPr>
          <p:cNvPr id="4" name="Fußzeilenplatzhalter 3"/>
          <p:cNvSpPr>
            <a:spLocks noGrp="1"/>
          </p:cNvSpPr>
          <p:nvPr>
            <p:ph type="ftr" sz="quarter" idx="2"/>
          </p:nvPr>
        </p:nvSpPr>
        <p:spPr>
          <a:xfrm>
            <a:off x="0" y="9720983"/>
            <a:ext cx="3077059" cy="512110"/>
          </a:xfrm>
          <a:prstGeom prst="rect">
            <a:avLst/>
          </a:prstGeom>
        </p:spPr>
        <p:txBody>
          <a:bodyPr vert="horz" lIns="86841" tIns="43420" rIns="86841" bIns="43420" rtlCol="0" anchor="b"/>
          <a:lstStyle>
            <a:lvl1pPr algn="l">
              <a:defRPr sz="1100"/>
            </a:lvl1pPr>
          </a:lstStyle>
          <a:p>
            <a:endParaRPr lang="de-DE"/>
          </a:p>
        </p:txBody>
      </p:sp>
      <p:sp>
        <p:nvSpPr>
          <p:cNvPr id="5" name="Foliennummernplatzhalter 4"/>
          <p:cNvSpPr>
            <a:spLocks noGrp="1"/>
          </p:cNvSpPr>
          <p:nvPr>
            <p:ph type="sldNum" sz="quarter" idx="3"/>
          </p:nvPr>
        </p:nvSpPr>
        <p:spPr>
          <a:xfrm>
            <a:off x="4020751" y="9720983"/>
            <a:ext cx="3077059" cy="512110"/>
          </a:xfrm>
          <a:prstGeom prst="rect">
            <a:avLst/>
          </a:prstGeom>
        </p:spPr>
        <p:txBody>
          <a:bodyPr vert="horz" lIns="86841" tIns="43420" rIns="86841" bIns="43420" rtlCol="0" anchor="b"/>
          <a:lstStyle>
            <a:lvl1pPr algn="r">
              <a:defRPr sz="1100"/>
            </a:lvl1pPr>
          </a:lstStyle>
          <a:p>
            <a:fld id="{3A468271-AEE0-4E30-84DD-4247B4F5BB35}" type="slidenum">
              <a:rPr lang="de-DE" smtClean="0"/>
              <a:t>‹#›</a:t>
            </a:fld>
            <a:endParaRPr lang="de-DE"/>
          </a:p>
        </p:txBody>
      </p:sp>
    </p:spTree>
    <p:extLst>
      <p:ext uri="{BB962C8B-B14F-4D97-AF65-F5344CB8AC3E}">
        <p14:creationId xmlns:p14="http://schemas.microsoft.com/office/powerpoint/2010/main" val="3992308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39700" y="777875"/>
            <a:ext cx="6816725" cy="3835400"/>
          </a:xfrm>
          <a:prstGeom prst="rect">
            <a:avLst/>
          </a:prstGeom>
          <a:noFill/>
          <a:ln w="9525" cap="flat">
            <a:noFill/>
            <a:round/>
            <a:headEnd/>
            <a:tailEnd/>
          </a:ln>
          <a:effectLst/>
        </p:spPr>
      </p:sp>
      <p:sp>
        <p:nvSpPr>
          <p:cNvPr id="2050" name="Rectangle 2"/>
          <p:cNvSpPr>
            <a:spLocks noGrp="1" noChangeArrowheads="1"/>
          </p:cNvSpPr>
          <p:nvPr>
            <p:ph type="body"/>
          </p:nvPr>
        </p:nvSpPr>
        <p:spPr bwMode="auto">
          <a:xfrm>
            <a:off x="709632" y="4861252"/>
            <a:ext cx="5678546" cy="4604436"/>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de-DE"/>
          </a:p>
        </p:txBody>
      </p:sp>
      <p:sp>
        <p:nvSpPr>
          <p:cNvPr id="2051" name="Rectangle 3"/>
          <p:cNvSpPr>
            <a:spLocks noGrp="1" noChangeArrowheads="1"/>
          </p:cNvSpPr>
          <p:nvPr>
            <p:ph type="hdr"/>
          </p:nvPr>
        </p:nvSpPr>
        <p:spPr bwMode="auto">
          <a:xfrm>
            <a:off x="0" y="0"/>
            <a:ext cx="3080041" cy="510591"/>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tabLst>
                <a:tab pos="687488" algn="l"/>
                <a:tab pos="1374976" algn="l"/>
                <a:tab pos="2062463" algn="l"/>
                <a:tab pos="2749951" algn="l"/>
              </a:tabLst>
              <a:defRPr sz="1300">
                <a:solidFill>
                  <a:srgbClr val="000000"/>
                </a:solidFill>
                <a:latin typeface="Times New Roman" pitchFamily="16" charset="0"/>
                <a:cs typeface="Arial Unicode MS" charset="0"/>
              </a:defRPr>
            </a:lvl1pPr>
          </a:lstStyle>
          <a:p>
            <a:endParaRPr lang="de-DE"/>
          </a:p>
        </p:txBody>
      </p:sp>
      <p:sp>
        <p:nvSpPr>
          <p:cNvPr id="2052" name="Rectangle 4"/>
          <p:cNvSpPr>
            <a:spLocks noGrp="1" noChangeArrowheads="1"/>
          </p:cNvSpPr>
          <p:nvPr>
            <p:ph type="dt"/>
          </p:nvPr>
        </p:nvSpPr>
        <p:spPr bwMode="auto">
          <a:xfrm>
            <a:off x="4017769" y="0"/>
            <a:ext cx="3080041" cy="510591"/>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tabLst>
                <a:tab pos="687488" algn="l"/>
                <a:tab pos="1374976" algn="l"/>
                <a:tab pos="2062463" algn="l"/>
                <a:tab pos="2749951" algn="l"/>
              </a:tabLst>
              <a:defRPr sz="1300">
                <a:solidFill>
                  <a:srgbClr val="000000"/>
                </a:solidFill>
                <a:latin typeface="Times New Roman" pitchFamily="16" charset="0"/>
                <a:cs typeface="Arial Unicode MS" charset="0"/>
              </a:defRPr>
            </a:lvl1pPr>
          </a:lstStyle>
          <a:p>
            <a:endParaRPr lang="de-DE"/>
          </a:p>
        </p:txBody>
      </p:sp>
      <p:sp>
        <p:nvSpPr>
          <p:cNvPr id="2053" name="Rectangle 5"/>
          <p:cNvSpPr>
            <a:spLocks noGrp="1" noChangeArrowheads="1"/>
          </p:cNvSpPr>
          <p:nvPr>
            <p:ph type="ftr"/>
          </p:nvPr>
        </p:nvSpPr>
        <p:spPr bwMode="auto">
          <a:xfrm>
            <a:off x="0" y="9722502"/>
            <a:ext cx="3080041" cy="510591"/>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tabLst>
                <a:tab pos="687488" algn="l"/>
                <a:tab pos="1374976" algn="l"/>
                <a:tab pos="2062463" algn="l"/>
                <a:tab pos="2749951" algn="l"/>
              </a:tabLst>
              <a:defRPr sz="1300">
                <a:solidFill>
                  <a:srgbClr val="000000"/>
                </a:solidFill>
                <a:latin typeface="Times New Roman" pitchFamily="16" charset="0"/>
                <a:cs typeface="Arial Unicode MS" charset="0"/>
              </a:defRPr>
            </a:lvl1pPr>
          </a:lstStyle>
          <a:p>
            <a:endParaRPr lang="de-DE"/>
          </a:p>
        </p:txBody>
      </p:sp>
      <p:sp>
        <p:nvSpPr>
          <p:cNvPr id="2054" name="Rectangle 6"/>
          <p:cNvSpPr>
            <a:spLocks noGrp="1" noChangeArrowheads="1"/>
          </p:cNvSpPr>
          <p:nvPr>
            <p:ph type="sldNum"/>
          </p:nvPr>
        </p:nvSpPr>
        <p:spPr bwMode="auto">
          <a:xfrm>
            <a:off x="4017769" y="9722502"/>
            <a:ext cx="3080041" cy="510591"/>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tabLst>
                <a:tab pos="687488" algn="l"/>
                <a:tab pos="1374976" algn="l"/>
                <a:tab pos="2062463" algn="l"/>
                <a:tab pos="2749951" algn="l"/>
              </a:tabLst>
              <a:defRPr sz="1300">
                <a:solidFill>
                  <a:srgbClr val="000000"/>
                </a:solidFill>
                <a:latin typeface="Times New Roman" pitchFamily="16" charset="0"/>
                <a:cs typeface="Arial Unicode MS" charset="0"/>
              </a:defRPr>
            </a:lvl1pPr>
          </a:lstStyle>
          <a:p>
            <a:fld id="{08783D9C-C960-41D2-8FD0-7D9E5575E2B7}" type="slidenum">
              <a:rPr lang="de-DE"/>
              <a:pPr/>
              <a:t>‹#›</a:t>
            </a:fld>
            <a:endParaRPr lang="de-DE"/>
          </a:p>
        </p:txBody>
      </p:sp>
    </p:spTree>
    <p:extLst>
      <p:ext uri="{BB962C8B-B14F-4D97-AF65-F5344CB8AC3E}">
        <p14:creationId xmlns:p14="http://schemas.microsoft.com/office/powerpoint/2010/main" val="1550268884"/>
      </p:ext>
    </p:extLst>
  </p:cSld>
  <p:clrMap bg1="lt1" tx1="dk1" bg2="lt2" tx2="dk2" accent1="accent1" accent2="accent2" accent3="accent3" accent4="accent4" accent5="accent5" accent6="accent6" hlink="hlink" folHlink="folHlink"/>
  <p:notesStyle>
    <a:lvl1pPr algn="l" defTabSz="363858" rtl="0" eaLnBrk="0" fontAlgn="base" hangingPunct="0">
      <a:spcBef>
        <a:spcPct val="30000"/>
      </a:spcBef>
      <a:spcAft>
        <a:spcPct val="0"/>
      </a:spcAft>
      <a:buClr>
        <a:srgbClr val="000000"/>
      </a:buClr>
      <a:buSzPct val="100000"/>
      <a:buFont typeface="Times New Roman" pitchFamily="16" charset="0"/>
      <a:defRPr sz="1000" kern="1200">
        <a:solidFill>
          <a:srgbClr val="000000"/>
        </a:solidFill>
        <a:latin typeface="Times New Roman" pitchFamily="16" charset="0"/>
        <a:ea typeface="+mn-ea"/>
        <a:cs typeface="+mn-cs"/>
      </a:defRPr>
    </a:lvl1pPr>
    <a:lvl2pPr marL="601715" indent="-231429" algn="l" defTabSz="363858" rtl="0" eaLnBrk="0" fontAlgn="base" hangingPunct="0">
      <a:spcBef>
        <a:spcPct val="30000"/>
      </a:spcBef>
      <a:spcAft>
        <a:spcPct val="0"/>
      </a:spcAft>
      <a:buClr>
        <a:srgbClr val="000000"/>
      </a:buClr>
      <a:buSzPct val="100000"/>
      <a:buFont typeface="Times New Roman" pitchFamily="16" charset="0"/>
      <a:defRPr sz="1000" kern="1200">
        <a:solidFill>
          <a:srgbClr val="000000"/>
        </a:solidFill>
        <a:latin typeface="Times New Roman" pitchFamily="16" charset="0"/>
        <a:ea typeface="+mn-ea"/>
        <a:cs typeface="+mn-cs"/>
      </a:defRPr>
    </a:lvl2pPr>
    <a:lvl3pPr marL="925716" indent="-185143" algn="l" defTabSz="363858" rtl="0" eaLnBrk="0" fontAlgn="base" hangingPunct="0">
      <a:spcBef>
        <a:spcPct val="30000"/>
      </a:spcBef>
      <a:spcAft>
        <a:spcPct val="0"/>
      </a:spcAft>
      <a:buClr>
        <a:srgbClr val="000000"/>
      </a:buClr>
      <a:buSzPct val="100000"/>
      <a:buFont typeface="Times New Roman" pitchFamily="16" charset="0"/>
      <a:defRPr sz="1000" kern="1200">
        <a:solidFill>
          <a:srgbClr val="000000"/>
        </a:solidFill>
        <a:latin typeface="Times New Roman" pitchFamily="16" charset="0"/>
        <a:ea typeface="+mn-ea"/>
        <a:cs typeface="+mn-cs"/>
      </a:defRPr>
    </a:lvl3pPr>
    <a:lvl4pPr marL="1296002" indent="-185143" algn="l" defTabSz="363858" rtl="0" eaLnBrk="0" fontAlgn="base" hangingPunct="0">
      <a:spcBef>
        <a:spcPct val="30000"/>
      </a:spcBef>
      <a:spcAft>
        <a:spcPct val="0"/>
      </a:spcAft>
      <a:buClr>
        <a:srgbClr val="000000"/>
      </a:buClr>
      <a:buSzPct val="100000"/>
      <a:buFont typeface="Times New Roman" pitchFamily="16" charset="0"/>
      <a:defRPr sz="1000" kern="1200">
        <a:solidFill>
          <a:srgbClr val="000000"/>
        </a:solidFill>
        <a:latin typeface="Times New Roman" pitchFamily="16" charset="0"/>
        <a:ea typeface="+mn-ea"/>
        <a:cs typeface="+mn-cs"/>
      </a:defRPr>
    </a:lvl4pPr>
    <a:lvl5pPr marL="1666288" indent="-185143" algn="l" defTabSz="363858" rtl="0" eaLnBrk="0" fontAlgn="base" hangingPunct="0">
      <a:spcBef>
        <a:spcPct val="30000"/>
      </a:spcBef>
      <a:spcAft>
        <a:spcPct val="0"/>
      </a:spcAft>
      <a:buClr>
        <a:srgbClr val="000000"/>
      </a:buClr>
      <a:buSzPct val="100000"/>
      <a:buFont typeface="Times New Roman" pitchFamily="16" charset="0"/>
      <a:defRPr sz="1000" kern="1200">
        <a:solidFill>
          <a:srgbClr val="000000"/>
        </a:solidFill>
        <a:latin typeface="Times New Roman" pitchFamily="16" charset="0"/>
        <a:ea typeface="+mn-ea"/>
        <a:cs typeface="+mn-cs"/>
      </a:defRPr>
    </a:lvl5pPr>
    <a:lvl6pPr marL="1851431" algn="l" defTabSz="740573" rtl="0" eaLnBrk="1" latinLnBrk="0" hangingPunct="1">
      <a:defRPr sz="1000" kern="1200">
        <a:solidFill>
          <a:schemeClr val="tx1"/>
        </a:solidFill>
        <a:latin typeface="+mn-lt"/>
        <a:ea typeface="+mn-ea"/>
        <a:cs typeface="+mn-cs"/>
      </a:defRPr>
    </a:lvl6pPr>
    <a:lvl7pPr marL="2221718" algn="l" defTabSz="740573" rtl="0" eaLnBrk="1" latinLnBrk="0" hangingPunct="1">
      <a:defRPr sz="1000" kern="1200">
        <a:solidFill>
          <a:schemeClr val="tx1"/>
        </a:solidFill>
        <a:latin typeface="+mn-lt"/>
        <a:ea typeface="+mn-ea"/>
        <a:cs typeface="+mn-cs"/>
      </a:defRPr>
    </a:lvl7pPr>
    <a:lvl8pPr marL="2592004" algn="l" defTabSz="740573" rtl="0" eaLnBrk="1" latinLnBrk="0" hangingPunct="1">
      <a:defRPr sz="1000" kern="1200">
        <a:solidFill>
          <a:schemeClr val="tx1"/>
        </a:solidFill>
        <a:latin typeface="+mn-lt"/>
        <a:ea typeface="+mn-ea"/>
        <a:cs typeface="+mn-cs"/>
      </a:defRPr>
    </a:lvl8pPr>
    <a:lvl9pPr marL="2962290" algn="l" defTabSz="74057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4019684" y="9725837"/>
            <a:ext cx="3074764" cy="51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Tx/>
              <a:buSzTx/>
              <a:buFontTx/>
              <a:buNone/>
            </a:pPr>
            <a:fld id="{C180833D-6D92-4821-A848-C24350F3BAF7}" type="slidenum">
              <a:rPr lang="de-DE" altLang="de-DE">
                <a:effectLst/>
              </a:rPr>
              <a:pPr algn="r" eaLnBrk="1" hangingPunct="1">
                <a:spcBef>
                  <a:spcPct val="0"/>
                </a:spcBef>
                <a:buClrTx/>
                <a:buSzTx/>
                <a:buFontTx/>
                <a:buNone/>
              </a:pPr>
              <a:t>2</a:t>
            </a:fld>
            <a:endParaRPr lang="de-DE" altLang="de-DE" dirty="0">
              <a:effectLst/>
            </a:endParaRPr>
          </a:p>
        </p:txBody>
      </p:sp>
      <p:sp>
        <p:nvSpPr>
          <p:cNvPr id="90115" name="Rectangle 2"/>
          <p:cNvSpPr>
            <a:spLocks noGrp="1" noRot="1" noChangeAspect="1" noChangeArrowheads="1" noTextEdit="1"/>
          </p:cNvSpPr>
          <p:nvPr>
            <p:ph type="sldImg"/>
          </p:nvPr>
        </p:nvSpPr>
        <p:spPr>
          <a:xfrm>
            <a:off x="136525" y="777875"/>
            <a:ext cx="6819900" cy="3836988"/>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3933568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EF2962-2450-4A8D-9E57-0540AF522323}" type="slidenum">
              <a:rPr lang="de-DE" smtClean="0"/>
              <a:t>13</a:t>
            </a:fld>
            <a:endParaRPr lang="de-DE"/>
          </a:p>
        </p:txBody>
      </p:sp>
    </p:spTree>
    <p:extLst>
      <p:ext uri="{BB962C8B-B14F-4D97-AF65-F5344CB8AC3E}">
        <p14:creationId xmlns:p14="http://schemas.microsoft.com/office/powerpoint/2010/main" val="4007332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EF2962-2450-4A8D-9E57-0540AF522323}" type="slidenum">
              <a:rPr lang="de-DE" smtClean="0"/>
              <a:t>14</a:t>
            </a:fld>
            <a:endParaRPr lang="de-DE"/>
          </a:p>
        </p:txBody>
      </p:sp>
    </p:spTree>
    <p:extLst>
      <p:ext uri="{BB962C8B-B14F-4D97-AF65-F5344CB8AC3E}">
        <p14:creationId xmlns:p14="http://schemas.microsoft.com/office/powerpoint/2010/main" val="53465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EF2962-2450-4A8D-9E57-0540AF522323}" type="slidenum">
              <a:rPr lang="de-DE" smtClean="0"/>
              <a:t>15</a:t>
            </a:fld>
            <a:endParaRPr lang="de-DE"/>
          </a:p>
        </p:txBody>
      </p:sp>
    </p:spTree>
    <p:extLst>
      <p:ext uri="{BB962C8B-B14F-4D97-AF65-F5344CB8AC3E}">
        <p14:creationId xmlns:p14="http://schemas.microsoft.com/office/powerpoint/2010/main" val="226668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69850" y="744538"/>
            <a:ext cx="6527800" cy="3671887"/>
          </a:xfrm>
          <a:ln/>
        </p:spPr>
      </p:sp>
      <p:sp>
        <p:nvSpPr>
          <p:cNvPr id="133123" name="Rectangle 3"/>
          <p:cNvSpPr>
            <a:spLocks noGrp="1" noChangeArrowheads="1"/>
          </p:cNvSpPr>
          <p:nvPr>
            <p:ph type="body" idx="1"/>
          </p:nvPr>
        </p:nvSpPr>
        <p:spPr>
          <a:noFill/>
        </p:spPr>
        <p:txBody>
          <a:bodyPr/>
          <a:lstStyle/>
          <a:p>
            <a:endParaRPr lang="de-DE" altLang="de-DE">
              <a:latin typeface="Arial" pitchFamily="34" charset="0"/>
            </a:endParaRPr>
          </a:p>
        </p:txBody>
      </p:sp>
    </p:spTree>
    <p:extLst>
      <p:ext uri="{BB962C8B-B14F-4D97-AF65-F5344CB8AC3E}">
        <p14:creationId xmlns:p14="http://schemas.microsoft.com/office/powerpoint/2010/main" val="32164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de-DE" altLang="de-DE">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F3AA72-CC75-485A-A5EB-466588884456}"/>
              </a:ext>
            </a:extLst>
          </p:cNvPr>
          <p:cNvSpPr>
            <a:spLocks noGrp="1" noChangeArrowheads="1"/>
          </p:cNvSpPr>
          <p:nvPr>
            <p:ph type="sldNum" sz="quarter" idx="5"/>
          </p:nvPr>
        </p:nvSpPr>
        <p:spPr>
          <a:ln/>
        </p:spPr>
        <p:txBody>
          <a:bodyPr/>
          <a:lstStyle/>
          <a:p>
            <a:pPr defTabSz="824725" eaLnBrk="0">
              <a:lnSpc>
                <a:spcPct val="100000"/>
              </a:lnSpc>
              <a:buClrTx/>
              <a:buSzTx/>
              <a:tabLst/>
              <a:defRPr/>
            </a:pPr>
            <a:fld id="{A01FFB1B-DB0E-4E55-A4C3-85CA314B8772}" type="slidenum">
              <a:rPr lang="de-DE" altLang="de-DE" sz="10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Rounded MT Bold" panose="020F0704030504030204" pitchFamily="34" charset="0"/>
                <a:cs typeface="+mn-cs"/>
              </a:rPr>
              <a:pPr defTabSz="824725" eaLnBrk="0">
                <a:lnSpc>
                  <a:spcPct val="100000"/>
                </a:lnSpc>
                <a:buClrTx/>
                <a:buSzTx/>
                <a:tabLst/>
                <a:defRPr/>
              </a:pPr>
              <a:t>19</a:t>
            </a:fld>
            <a:endParaRPr lang="de-DE" altLang="de-DE" sz="1000" b="1">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Rounded MT Bold" panose="020F0704030504030204" pitchFamily="34" charset="0"/>
              <a:cs typeface="+mn-cs"/>
            </a:endParaRPr>
          </a:p>
        </p:txBody>
      </p:sp>
      <p:sp>
        <p:nvSpPr>
          <p:cNvPr id="230402" name="Rectangle 2">
            <a:extLst>
              <a:ext uri="{FF2B5EF4-FFF2-40B4-BE49-F238E27FC236}">
                <a16:creationId xmlns:a16="http://schemas.microsoft.com/office/drawing/2014/main" id="{DC981877-7383-47AB-80BD-A75A74FF9CED}"/>
              </a:ext>
            </a:extLst>
          </p:cNvPr>
          <p:cNvSpPr>
            <a:spLocks noGrp="1" noRot="1" noChangeAspect="1" noChangeArrowheads="1" noTextEdit="1"/>
          </p:cNvSpPr>
          <p:nvPr>
            <p:ph type="sldImg"/>
          </p:nvPr>
        </p:nvSpPr>
        <p:spPr bwMode="auto">
          <a:xfrm>
            <a:off x="233363" y="628650"/>
            <a:ext cx="5584825" cy="3141663"/>
          </a:xfrm>
          <a:prstGeom prst="rect">
            <a:avLst/>
          </a:prstGeom>
          <a:solidFill>
            <a:srgbClr val="FFFFFF"/>
          </a:solidFill>
          <a:ln>
            <a:solidFill>
              <a:srgbClr val="000000"/>
            </a:solidFill>
            <a:miter lim="800000"/>
            <a:headEnd/>
            <a:tailEnd/>
          </a:ln>
        </p:spPr>
      </p:sp>
      <p:sp>
        <p:nvSpPr>
          <p:cNvPr id="230403" name="Rectangle 3">
            <a:extLst>
              <a:ext uri="{FF2B5EF4-FFF2-40B4-BE49-F238E27FC236}">
                <a16:creationId xmlns:a16="http://schemas.microsoft.com/office/drawing/2014/main" id="{CD6A488E-011D-40B0-9754-E8D95ACA9CB3}"/>
              </a:ext>
            </a:extLst>
          </p:cNvPr>
          <p:cNvSpPr>
            <a:spLocks noGrp="1" noChangeArrowheads="1"/>
          </p:cNvSpPr>
          <p:nvPr>
            <p:ph type="body" idx="1"/>
          </p:nvPr>
        </p:nvSpPr>
        <p:spPr bwMode="auto">
          <a:xfrm>
            <a:off x="806780" y="3979880"/>
            <a:ext cx="4437291" cy="3770412"/>
          </a:xfrm>
          <a:prstGeom prst="rect">
            <a:avLst/>
          </a:prstGeom>
          <a:solidFill>
            <a:srgbClr val="FFFFFF"/>
          </a:solidFill>
          <a:ln>
            <a:solidFill>
              <a:srgbClr val="000000"/>
            </a:solidFill>
            <a:miter lim="800000"/>
            <a:headEnd/>
            <a:tailEnd/>
          </a:ln>
        </p:spPr>
        <p:txBody>
          <a:bodyPr/>
          <a:lstStyle/>
          <a:p>
            <a:endParaRPr lang="de-DE" altLang="de-DE"/>
          </a:p>
        </p:txBody>
      </p:sp>
    </p:spTree>
    <p:extLst>
      <p:ext uri="{BB962C8B-B14F-4D97-AF65-F5344CB8AC3E}">
        <p14:creationId xmlns:p14="http://schemas.microsoft.com/office/powerpoint/2010/main" val="112470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69850" y="744538"/>
            <a:ext cx="6527800" cy="3671887"/>
          </a:xfrm>
          <a:ln/>
        </p:spPr>
      </p:sp>
      <p:sp>
        <p:nvSpPr>
          <p:cNvPr id="133123" name="Rectangle 3"/>
          <p:cNvSpPr>
            <a:spLocks noGrp="1" noChangeArrowheads="1"/>
          </p:cNvSpPr>
          <p:nvPr>
            <p:ph type="body" idx="1"/>
          </p:nvPr>
        </p:nvSpPr>
        <p:spPr>
          <a:noFill/>
        </p:spPr>
        <p:txBody>
          <a:bodyPr/>
          <a:lstStyle/>
          <a:p>
            <a:endParaRPr lang="de-DE" altLang="de-DE">
              <a:latin typeface="Arial" pitchFamily="34" charset="0"/>
            </a:endParaRPr>
          </a:p>
        </p:txBody>
      </p:sp>
    </p:spTree>
    <p:extLst>
      <p:ext uri="{BB962C8B-B14F-4D97-AF65-F5344CB8AC3E}">
        <p14:creationId xmlns:p14="http://schemas.microsoft.com/office/powerpoint/2010/main" val="295503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fld id="{08783D9C-C960-41D2-8FD0-7D9E5575E2B7}" type="slidenum">
              <a:rPr lang="de-DE" smtClean="0"/>
              <a:pPr/>
              <a:t>21</a:t>
            </a:fld>
            <a:endParaRPr lang="de-DE"/>
          </a:p>
        </p:txBody>
      </p:sp>
    </p:spTree>
    <p:extLst>
      <p:ext uri="{BB962C8B-B14F-4D97-AF65-F5344CB8AC3E}">
        <p14:creationId xmlns:p14="http://schemas.microsoft.com/office/powerpoint/2010/main" val="59145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69850" y="744538"/>
            <a:ext cx="6527800" cy="3671887"/>
          </a:xfrm>
          <a:ln/>
        </p:spPr>
      </p:sp>
      <p:sp>
        <p:nvSpPr>
          <p:cNvPr id="133123" name="Rectangle 3"/>
          <p:cNvSpPr>
            <a:spLocks noGrp="1" noChangeArrowheads="1"/>
          </p:cNvSpPr>
          <p:nvPr>
            <p:ph type="body" idx="1"/>
          </p:nvPr>
        </p:nvSpPr>
        <p:spPr>
          <a:noFill/>
        </p:spPr>
        <p:txBody>
          <a:bodyPr/>
          <a:lstStyle/>
          <a:p>
            <a:endParaRPr lang="de-DE" altLang="de-DE">
              <a:latin typeface="Arial" pitchFamily="34" charset="0"/>
            </a:endParaRPr>
          </a:p>
        </p:txBody>
      </p:sp>
    </p:spTree>
    <p:extLst>
      <p:ext uri="{BB962C8B-B14F-4D97-AF65-F5344CB8AC3E}">
        <p14:creationId xmlns:p14="http://schemas.microsoft.com/office/powerpoint/2010/main" val="109845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EF2962-2450-4A8D-9E57-0540AF522323}" type="slidenum">
              <a:rPr lang="de-DE" smtClean="0"/>
              <a:t>6</a:t>
            </a:fld>
            <a:endParaRPr lang="de-DE"/>
          </a:p>
        </p:txBody>
      </p:sp>
    </p:spTree>
    <p:extLst>
      <p:ext uri="{BB962C8B-B14F-4D97-AF65-F5344CB8AC3E}">
        <p14:creationId xmlns:p14="http://schemas.microsoft.com/office/powerpoint/2010/main" val="324716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EF2962-2450-4A8D-9E57-0540AF522323}" type="slidenum">
              <a:rPr lang="de-DE" smtClean="0"/>
              <a:t>7</a:t>
            </a:fld>
            <a:endParaRPr lang="de-DE"/>
          </a:p>
        </p:txBody>
      </p:sp>
    </p:spTree>
    <p:extLst>
      <p:ext uri="{BB962C8B-B14F-4D97-AF65-F5344CB8AC3E}">
        <p14:creationId xmlns:p14="http://schemas.microsoft.com/office/powerpoint/2010/main" val="371044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EF2962-2450-4A8D-9E57-0540AF522323}" type="slidenum">
              <a:rPr lang="de-DE" smtClean="0"/>
              <a:t>8</a:t>
            </a:fld>
            <a:endParaRPr lang="de-DE"/>
          </a:p>
        </p:txBody>
      </p:sp>
    </p:spTree>
    <p:extLst>
      <p:ext uri="{BB962C8B-B14F-4D97-AF65-F5344CB8AC3E}">
        <p14:creationId xmlns:p14="http://schemas.microsoft.com/office/powerpoint/2010/main" val="299153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EF2962-2450-4A8D-9E57-0540AF522323}" type="slidenum">
              <a:rPr lang="de-DE" smtClean="0"/>
              <a:t>9</a:t>
            </a:fld>
            <a:endParaRPr lang="de-DE"/>
          </a:p>
        </p:txBody>
      </p:sp>
    </p:spTree>
    <p:extLst>
      <p:ext uri="{BB962C8B-B14F-4D97-AF65-F5344CB8AC3E}">
        <p14:creationId xmlns:p14="http://schemas.microsoft.com/office/powerpoint/2010/main" val="286293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EF2962-2450-4A8D-9E57-0540AF522323}" type="slidenum">
              <a:rPr lang="de-DE" smtClean="0"/>
              <a:t>10</a:t>
            </a:fld>
            <a:endParaRPr lang="de-DE"/>
          </a:p>
        </p:txBody>
      </p:sp>
    </p:spTree>
    <p:extLst>
      <p:ext uri="{BB962C8B-B14F-4D97-AF65-F5344CB8AC3E}">
        <p14:creationId xmlns:p14="http://schemas.microsoft.com/office/powerpoint/2010/main" val="348466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EF2962-2450-4A8D-9E57-0540AF522323}" type="slidenum">
              <a:rPr lang="de-DE" smtClean="0"/>
              <a:t>11</a:t>
            </a:fld>
            <a:endParaRPr lang="de-DE"/>
          </a:p>
        </p:txBody>
      </p:sp>
    </p:spTree>
    <p:extLst>
      <p:ext uri="{BB962C8B-B14F-4D97-AF65-F5344CB8AC3E}">
        <p14:creationId xmlns:p14="http://schemas.microsoft.com/office/powerpoint/2010/main" val="168933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EF2962-2450-4A8D-9E57-0540AF522323}" type="slidenum">
              <a:rPr lang="de-DE" smtClean="0"/>
              <a:t>12</a:t>
            </a:fld>
            <a:endParaRPr lang="de-DE"/>
          </a:p>
        </p:txBody>
      </p:sp>
    </p:spTree>
    <p:extLst>
      <p:ext uri="{BB962C8B-B14F-4D97-AF65-F5344CB8AC3E}">
        <p14:creationId xmlns:p14="http://schemas.microsoft.com/office/powerpoint/2010/main" val="107316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0" y="4898315"/>
            <a:ext cx="3036960" cy="245185"/>
          </a:xfrm>
          <a:prstGeom prst="roundRect">
            <a:avLst>
              <a:gd name="adj" fmla="val 440"/>
            </a:avLst>
          </a:prstGeom>
          <a:solidFill>
            <a:srgbClr val="800000"/>
          </a:solidFill>
          <a:ln w="9525" cap="flat">
            <a:solidFill>
              <a:srgbClr val="808080"/>
            </a:solidFill>
            <a:round/>
            <a:headEnd/>
            <a:tailEnd/>
          </a:ln>
          <a:effectLst/>
        </p:spPr>
        <p:txBody>
          <a:bodyPr wrap="none" lIns="74057" tIns="37029" rIns="74057" bIns="37029" anchor="ctr"/>
          <a:lstStyle/>
          <a:p>
            <a:endParaRPr lang="de-DE"/>
          </a:p>
        </p:txBody>
      </p:sp>
      <p:sp>
        <p:nvSpPr>
          <p:cNvPr id="7" name="AutoShape 2"/>
          <p:cNvSpPr>
            <a:spLocks noChangeArrowheads="1"/>
          </p:cNvSpPr>
          <p:nvPr userDrawn="1"/>
        </p:nvSpPr>
        <p:spPr bwMode="auto">
          <a:xfrm>
            <a:off x="3788640" y="0"/>
            <a:ext cx="5355360" cy="245186"/>
          </a:xfrm>
          <a:prstGeom prst="roundRect">
            <a:avLst>
              <a:gd name="adj" fmla="val 440"/>
            </a:avLst>
          </a:prstGeom>
          <a:solidFill>
            <a:srgbClr val="800000"/>
          </a:solidFill>
          <a:ln w="9525" cap="flat">
            <a:solidFill>
              <a:srgbClr val="808080"/>
            </a:solidFill>
            <a:round/>
            <a:headEnd/>
            <a:tailEnd/>
          </a:ln>
          <a:effectLst/>
        </p:spPr>
        <p:txBody>
          <a:bodyPr wrap="none" lIns="74057" tIns="37029" rIns="74057" bIns="37029" anchor="ctr"/>
          <a:lstStyle/>
          <a:p>
            <a:endParaRPr lang="de-DE"/>
          </a:p>
        </p:txBody>
      </p:sp>
      <p:sp>
        <p:nvSpPr>
          <p:cNvPr id="9" name="Text Box 4"/>
          <p:cNvSpPr txBox="1">
            <a:spLocks noChangeArrowheads="1"/>
          </p:cNvSpPr>
          <p:nvPr userDrawn="1"/>
        </p:nvSpPr>
        <p:spPr bwMode="auto">
          <a:xfrm>
            <a:off x="3758401" y="19442"/>
            <a:ext cx="5355360" cy="216023"/>
          </a:xfrm>
          <a:prstGeom prst="rect">
            <a:avLst/>
          </a:prstGeom>
          <a:noFill/>
          <a:ln w="9525" cap="flat">
            <a:noFill/>
            <a:round/>
            <a:headEnd/>
            <a:tailEnd/>
          </a:ln>
          <a:effectLst/>
        </p:spPr>
        <p:txBody>
          <a:bodyPr lIns="72891" tIns="47875" rIns="72891" bIns="36446"/>
          <a:lstStyle/>
          <a:p>
            <a:pPr algn="ctr">
              <a:tabLst>
                <a:tab pos="586287" algn="l"/>
                <a:tab pos="1172573" algn="l"/>
                <a:tab pos="1758860" algn="l"/>
                <a:tab pos="2345146" algn="l"/>
                <a:tab pos="2931433" algn="l"/>
                <a:tab pos="3517720" algn="l"/>
                <a:tab pos="4104006" algn="l"/>
                <a:tab pos="4690293" algn="l"/>
              </a:tabLst>
            </a:pPr>
            <a:endParaRPr lang="de-DE" sz="1300" dirty="0">
              <a:solidFill>
                <a:srgbClr val="FFFFFF"/>
              </a:solidFill>
            </a:endParaRPr>
          </a:p>
        </p:txBody>
      </p:sp>
      <p:sp>
        <p:nvSpPr>
          <p:cNvPr id="13" name="Textplatzhalter 13"/>
          <p:cNvSpPr>
            <a:spLocks noGrp="1"/>
          </p:cNvSpPr>
          <p:nvPr>
            <p:ph type="body" sz="quarter" idx="11"/>
          </p:nvPr>
        </p:nvSpPr>
        <p:spPr>
          <a:xfrm>
            <a:off x="1175490" y="1934837"/>
            <a:ext cx="7110719" cy="734899"/>
          </a:xfrm>
        </p:spPr>
        <p:txBody>
          <a:bodyPr/>
          <a:lstStyle>
            <a:lvl1pPr algn="ctr">
              <a:defRPr lang="de-DE" sz="2600" b="1" kern="1200" dirty="0" smtClean="0">
                <a:solidFill>
                  <a:srgbClr val="800000"/>
                </a:solidFill>
                <a:latin typeface="Arial" charset="0"/>
                <a:ea typeface="SimSun" charset="-122"/>
                <a:cs typeface="+mn-cs"/>
              </a:defRPr>
            </a:lvl1pPr>
          </a:lstStyle>
          <a:p>
            <a:pPr lvl="0"/>
            <a:r>
              <a:rPr lang="de-DE" dirty="0"/>
              <a:t>Textmasterformat bearbeiten</a:t>
            </a:r>
          </a:p>
        </p:txBody>
      </p:sp>
    </p:spTree>
    <p:extLst>
      <p:ext uri="{BB962C8B-B14F-4D97-AF65-F5344CB8AC3E}">
        <p14:creationId xmlns:p14="http://schemas.microsoft.com/office/powerpoint/2010/main" val="66393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AutoShape 1"/>
          <p:cNvSpPr>
            <a:spLocks noChangeArrowheads="1"/>
          </p:cNvSpPr>
          <p:nvPr userDrawn="1"/>
        </p:nvSpPr>
        <p:spPr bwMode="auto">
          <a:xfrm>
            <a:off x="0" y="4898315"/>
            <a:ext cx="3036960" cy="245185"/>
          </a:xfrm>
          <a:prstGeom prst="roundRect">
            <a:avLst>
              <a:gd name="adj" fmla="val 440"/>
            </a:avLst>
          </a:prstGeom>
          <a:solidFill>
            <a:srgbClr val="800000"/>
          </a:solidFill>
          <a:ln w="9525" cap="flat">
            <a:solidFill>
              <a:srgbClr val="808080"/>
            </a:solidFill>
            <a:round/>
            <a:headEnd/>
            <a:tailEnd/>
          </a:ln>
          <a:effectLst/>
        </p:spPr>
        <p:txBody>
          <a:bodyPr wrap="none" lIns="74057" tIns="37029" rIns="74057" bIns="37029" anchor="ctr"/>
          <a:lstStyle/>
          <a:p>
            <a:endParaRPr lang="de-DE"/>
          </a:p>
        </p:txBody>
      </p:sp>
      <p:sp>
        <p:nvSpPr>
          <p:cNvPr id="6" name="AutoShape 2"/>
          <p:cNvSpPr>
            <a:spLocks noChangeArrowheads="1"/>
          </p:cNvSpPr>
          <p:nvPr userDrawn="1"/>
        </p:nvSpPr>
        <p:spPr bwMode="auto">
          <a:xfrm>
            <a:off x="3788640" y="0"/>
            <a:ext cx="5355360" cy="245186"/>
          </a:xfrm>
          <a:prstGeom prst="roundRect">
            <a:avLst>
              <a:gd name="adj" fmla="val 440"/>
            </a:avLst>
          </a:prstGeom>
          <a:solidFill>
            <a:srgbClr val="800000"/>
          </a:solidFill>
          <a:ln w="9525" cap="flat">
            <a:solidFill>
              <a:srgbClr val="808080"/>
            </a:solidFill>
            <a:round/>
            <a:headEnd/>
            <a:tailEnd/>
          </a:ln>
          <a:effectLst/>
        </p:spPr>
        <p:txBody>
          <a:bodyPr wrap="none" lIns="74057" tIns="37029" rIns="74057" bIns="37029" anchor="ctr"/>
          <a:lstStyle/>
          <a:p>
            <a:endParaRPr lang="de-DE"/>
          </a:p>
        </p:txBody>
      </p:sp>
      <p:sp>
        <p:nvSpPr>
          <p:cNvPr id="8" name="Text Box 4"/>
          <p:cNvSpPr txBox="1">
            <a:spLocks noChangeArrowheads="1"/>
          </p:cNvSpPr>
          <p:nvPr userDrawn="1"/>
        </p:nvSpPr>
        <p:spPr bwMode="auto">
          <a:xfrm>
            <a:off x="3758401" y="19442"/>
            <a:ext cx="5355360" cy="216023"/>
          </a:xfrm>
          <a:prstGeom prst="rect">
            <a:avLst/>
          </a:prstGeom>
          <a:noFill/>
          <a:ln w="9525" cap="flat">
            <a:noFill/>
            <a:round/>
            <a:headEnd/>
            <a:tailEnd/>
          </a:ln>
          <a:effectLst/>
        </p:spPr>
        <p:txBody>
          <a:bodyPr lIns="72891" tIns="47875" rIns="72891" bIns="36446"/>
          <a:lstStyle/>
          <a:p>
            <a:pPr algn="ctr">
              <a:tabLst>
                <a:tab pos="586287" algn="l"/>
                <a:tab pos="1172573" algn="l"/>
                <a:tab pos="1758860" algn="l"/>
                <a:tab pos="2345146" algn="l"/>
                <a:tab pos="2931433" algn="l"/>
                <a:tab pos="3517720" algn="l"/>
                <a:tab pos="4104006" algn="l"/>
                <a:tab pos="4690293" algn="l"/>
              </a:tabLst>
            </a:pPr>
            <a:endParaRPr lang="de-DE" sz="1300" dirty="0">
              <a:solidFill>
                <a:srgbClr val="FFFFFF"/>
              </a:solidFill>
            </a:endParaRPr>
          </a:p>
        </p:txBody>
      </p:sp>
      <p:sp>
        <p:nvSpPr>
          <p:cNvPr id="9" name="Text Box 5"/>
          <p:cNvSpPr txBox="1">
            <a:spLocks noChangeArrowheads="1"/>
          </p:cNvSpPr>
          <p:nvPr userDrawn="1"/>
        </p:nvSpPr>
        <p:spPr bwMode="auto">
          <a:xfrm>
            <a:off x="0" y="4927477"/>
            <a:ext cx="3036960" cy="216023"/>
          </a:xfrm>
          <a:prstGeom prst="rect">
            <a:avLst/>
          </a:prstGeom>
          <a:noFill/>
          <a:ln w="9525" cap="flat">
            <a:noFill/>
            <a:round/>
            <a:headEnd/>
            <a:tailEnd/>
          </a:ln>
          <a:effectLst/>
        </p:spPr>
        <p:txBody>
          <a:bodyPr lIns="72891" tIns="47875" rIns="72891" bIns="36446"/>
          <a:lstStyle/>
          <a:p>
            <a:pPr algn="ctr">
              <a:tabLst>
                <a:tab pos="586287" algn="l"/>
                <a:tab pos="1172573" algn="l"/>
                <a:tab pos="1758860" algn="l"/>
                <a:tab pos="2345146" algn="l"/>
              </a:tabLst>
            </a:pPr>
            <a:endParaRPr lang="de-DE" sz="1300" dirty="0">
              <a:solidFill>
                <a:srgbClr val="FFFFFF"/>
              </a:solidFill>
            </a:endParaRPr>
          </a:p>
        </p:txBody>
      </p:sp>
      <p:sp>
        <p:nvSpPr>
          <p:cNvPr id="12" name="Text Box 6"/>
          <p:cNvSpPr txBox="1">
            <a:spLocks noChangeArrowheads="1"/>
          </p:cNvSpPr>
          <p:nvPr userDrawn="1"/>
        </p:nvSpPr>
        <p:spPr bwMode="auto">
          <a:xfrm>
            <a:off x="1143360" y="979663"/>
            <a:ext cx="7248960" cy="331594"/>
          </a:xfrm>
          <a:prstGeom prst="rect">
            <a:avLst/>
          </a:prstGeom>
          <a:noFill/>
          <a:ln w="9525" cap="flat">
            <a:noFill/>
            <a:round/>
            <a:headEnd/>
            <a:tailEnd/>
          </a:ln>
          <a:effectLst/>
        </p:spPr>
        <p:txBody>
          <a:bodyPr lIns="72891" tIns="56446" rIns="72891" bIns="36446"/>
          <a:lstStyle/>
          <a:p>
            <a:pPr>
              <a:tabLst>
                <a:tab pos="586287" algn="l"/>
                <a:tab pos="1172573" algn="l"/>
                <a:tab pos="1758860" algn="l"/>
                <a:tab pos="2345146" algn="l"/>
                <a:tab pos="2931433" algn="l"/>
                <a:tab pos="3517720" algn="l"/>
                <a:tab pos="4104006" algn="l"/>
                <a:tab pos="4690293" algn="l"/>
                <a:tab pos="5276579" algn="l"/>
                <a:tab pos="5862866" algn="l"/>
                <a:tab pos="6449153" algn="l"/>
              </a:tabLst>
            </a:pPr>
            <a:endParaRPr lang="de-DE" sz="2300" b="1" dirty="0">
              <a:solidFill>
                <a:srgbClr val="800000"/>
              </a:solidFill>
            </a:endParaRPr>
          </a:p>
        </p:txBody>
      </p:sp>
      <p:sp>
        <p:nvSpPr>
          <p:cNvPr id="13" name="Text Box 7"/>
          <p:cNvSpPr txBox="1">
            <a:spLocks noChangeArrowheads="1"/>
          </p:cNvSpPr>
          <p:nvPr userDrawn="1"/>
        </p:nvSpPr>
        <p:spPr bwMode="auto">
          <a:xfrm>
            <a:off x="1143361" y="1470035"/>
            <a:ext cx="6530400" cy="1854554"/>
          </a:xfrm>
          <a:prstGeom prst="rect">
            <a:avLst/>
          </a:prstGeom>
          <a:noFill/>
          <a:ln w="9525" cap="flat">
            <a:noFill/>
            <a:round/>
            <a:headEnd/>
            <a:tailEnd/>
          </a:ln>
          <a:effectLst/>
        </p:spPr>
        <p:txBody>
          <a:bodyPr lIns="72891" tIns="53589" rIns="72891" bIns="36446"/>
          <a:lstStyle/>
          <a:p>
            <a:pPr>
              <a:tabLst>
                <a:tab pos="586287" algn="l"/>
                <a:tab pos="1172573" algn="l"/>
                <a:tab pos="1758860" algn="l"/>
                <a:tab pos="2345146" algn="l"/>
                <a:tab pos="2931433" algn="l"/>
                <a:tab pos="3517720" algn="l"/>
                <a:tab pos="4104006" algn="l"/>
                <a:tab pos="4690293" algn="l"/>
                <a:tab pos="5276579" algn="l"/>
              </a:tabLst>
            </a:pPr>
            <a:endParaRPr lang="de-DE" dirty="0">
              <a:solidFill>
                <a:srgbClr val="000000"/>
              </a:solidFill>
            </a:endParaRPr>
          </a:p>
        </p:txBody>
      </p:sp>
      <p:sp>
        <p:nvSpPr>
          <p:cNvPr id="14" name="Textplatzhalter 13"/>
          <p:cNvSpPr>
            <a:spLocks noGrp="1"/>
          </p:cNvSpPr>
          <p:nvPr>
            <p:ph type="body" sz="quarter" idx="11"/>
          </p:nvPr>
        </p:nvSpPr>
        <p:spPr>
          <a:xfrm>
            <a:off x="1281600" y="1005370"/>
            <a:ext cx="7110719" cy="331594"/>
          </a:xfrm>
        </p:spPr>
        <p:txBody>
          <a:bodyPr/>
          <a:lstStyle>
            <a:lvl1pPr>
              <a:defRPr lang="de-DE" sz="2300" b="1" kern="1200" dirty="0" smtClean="0">
                <a:solidFill>
                  <a:srgbClr val="800000"/>
                </a:solidFill>
                <a:latin typeface="Arial" charset="0"/>
                <a:ea typeface="SimSun" charset="-122"/>
                <a:cs typeface="+mn-cs"/>
              </a:defRPr>
            </a:lvl1pPr>
          </a:lstStyle>
          <a:p>
            <a:pPr lvl="0"/>
            <a:r>
              <a:rPr lang="de-DE" dirty="0"/>
              <a:t>Textmasterformat bearbeiten</a:t>
            </a:r>
          </a:p>
        </p:txBody>
      </p:sp>
      <p:sp>
        <p:nvSpPr>
          <p:cNvPr id="16" name="Textplatzhalter 4"/>
          <p:cNvSpPr>
            <a:spLocks noGrp="1"/>
          </p:cNvSpPr>
          <p:nvPr>
            <p:ph type="body" sz="quarter" idx="12" hasCustomPrompt="1"/>
          </p:nvPr>
        </p:nvSpPr>
        <p:spPr>
          <a:xfrm>
            <a:off x="1306081" y="1690378"/>
            <a:ext cx="6792480" cy="2204511"/>
          </a:xfrm>
        </p:spPr>
        <p:txBody>
          <a:bodyPr/>
          <a:lstStyle>
            <a:lvl1pPr marL="277715" marR="0" indent="-277715" algn="l" defTabSz="363858" rtl="0" eaLnBrk="1" fontAlgn="base" latinLnBrk="0" hangingPunct="1">
              <a:lnSpc>
                <a:spcPct val="93000"/>
              </a:lnSpc>
              <a:spcBef>
                <a:spcPct val="0"/>
              </a:spcBef>
              <a:spcAft>
                <a:spcPts val="1144"/>
              </a:spcAft>
              <a:buClr>
                <a:srgbClr val="000000"/>
              </a:buClr>
              <a:buSzPct val="100000"/>
              <a:buFont typeface="Times New Roman" pitchFamily="16" charset="0"/>
              <a:buNone/>
              <a:tabLst/>
              <a:defRPr sz="1900">
                <a:latin typeface="+mn-lt"/>
              </a:defRPr>
            </a:lvl1pPr>
            <a:lvl2pPr>
              <a:defRPr>
                <a:latin typeface="+mn-lt"/>
              </a:defRPr>
            </a:lvl2pPr>
            <a:lvl3pPr>
              <a:defRPr>
                <a:latin typeface="+mn-lt"/>
              </a:defRPr>
            </a:lvl3pPr>
            <a:lvl4pPr>
              <a:defRPr>
                <a:latin typeface="+mn-lt"/>
              </a:defRPr>
            </a:lvl4pPr>
            <a:lvl5pPr>
              <a:defRPr>
                <a:latin typeface="+mn-lt"/>
              </a:defRPr>
            </a:lvl5pPr>
          </a:lstStyle>
          <a:p>
            <a:pPr marL="277715" marR="0" lvl="0" indent="-277715" algn="l" defTabSz="363858" rtl="0" eaLnBrk="1" fontAlgn="base" latinLnBrk="0" hangingPunct="1">
              <a:lnSpc>
                <a:spcPct val="93000"/>
              </a:lnSpc>
              <a:spcBef>
                <a:spcPct val="0"/>
              </a:spcBef>
              <a:spcAft>
                <a:spcPts val="1144"/>
              </a:spcAft>
              <a:buClr>
                <a:srgbClr val="000000"/>
              </a:buClr>
              <a:buSzPct val="100000"/>
              <a:buFont typeface="Times New Roman" pitchFamily="16" charset="0"/>
              <a:buNone/>
              <a:tabLst/>
              <a:defRPr/>
            </a:pPr>
            <a:r>
              <a:rPr lang="de-DE" dirty="0"/>
              <a:t> </a:t>
            </a:r>
            <a:r>
              <a:rPr lang="de-DE" dirty="0" err="1"/>
              <a:t>Lorem</a:t>
            </a:r>
            <a:r>
              <a:rPr lang="de-DE" dirty="0"/>
              <a:t> </a:t>
            </a:r>
            <a:r>
              <a:rPr lang="de-DE" dirty="0" err="1"/>
              <a:t>ipsum</a:t>
            </a:r>
            <a:r>
              <a:rPr lang="de-DE" dirty="0"/>
              <a:t> </a:t>
            </a:r>
            <a:r>
              <a:rPr lang="de-DE" dirty="0" err="1"/>
              <a:t>Lorem</a:t>
            </a:r>
            <a:r>
              <a:rPr lang="de-DE" dirty="0"/>
              <a:t> </a:t>
            </a:r>
            <a:r>
              <a:rPr lang="de-DE" dirty="0" err="1"/>
              <a:t>ipsum</a:t>
            </a:r>
            <a:r>
              <a:rPr lang="de-DE" dirty="0"/>
              <a:t> </a:t>
            </a:r>
          </a:p>
          <a:p>
            <a:pPr marL="277715" marR="0" lvl="0" indent="-277715" algn="l" defTabSz="363858" rtl="0" eaLnBrk="1" fontAlgn="base" latinLnBrk="0" hangingPunct="1">
              <a:lnSpc>
                <a:spcPct val="93000"/>
              </a:lnSpc>
              <a:spcBef>
                <a:spcPct val="0"/>
              </a:spcBef>
              <a:spcAft>
                <a:spcPts val="1144"/>
              </a:spcAft>
              <a:buClr>
                <a:srgbClr val="000000"/>
              </a:buClr>
              <a:buSzPct val="100000"/>
              <a:buFont typeface="Times New Roman" pitchFamily="16" charset="0"/>
              <a:buNone/>
              <a:tabLst/>
              <a:defRPr/>
            </a:pPr>
            <a:endParaRPr lang="de-DE" dirty="0"/>
          </a:p>
          <a:p>
            <a:pPr lvl="0"/>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0" y="4898315"/>
            <a:ext cx="3036960" cy="245185"/>
          </a:xfrm>
          <a:prstGeom prst="roundRect">
            <a:avLst>
              <a:gd name="adj" fmla="val 440"/>
            </a:avLst>
          </a:prstGeom>
          <a:solidFill>
            <a:srgbClr val="800000"/>
          </a:solidFill>
          <a:ln w="9525" cap="flat">
            <a:solidFill>
              <a:srgbClr val="808080"/>
            </a:solidFill>
            <a:round/>
            <a:headEnd/>
            <a:tailEnd/>
          </a:ln>
          <a:effectLst/>
        </p:spPr>
        <p:txBody>
          <a:bodyPr wrap="none" lIns="74057" tIns="37029" rIns="74057" bIns="37029" anchor="ctr"/>
          <a:lstStyle/>
          <a:p>
            <a:endParaRPr lang="de-DE"/>
          </a:p>
        </p:txBody>
      </p:sp>
      <p:sp>
        <p:nvSpPr>
          <p:cNvPr id="7" name="AutoShape 2"/>
          <p:cNvSpPr>
            <a:spLocks noChangeArrowheads="1"/>
          </p:cNvSpPr>
          <p:nvPr userDrawn="1"/>
        </p:nvSpPr>
        <p:spPr bwMode="auto">
          <a:xfrm>
            <a:off x="3788640" y="0"/>
            <a:ext cx="5355360" cy="245186"/>
          </a:xfrm>
          <a:prstGeom prst="roundRect">
            <a:avLst>
              <a:gd name="adj" fmla="val 440"/>
            </a:avLst>
          </a:prstGeom>
          <a:solidFill>
            <a:srgbClr val="800000"/>
          </a:solidFill>
          <a:ln w="9525" cap="flat">
            <a:solidFill>
              <a:srgbClr val="808080"/>
            </a:solidFill>
            <a:round/>
            <a:headEnd/>
            <a:tailEnd/>
          </a:ln>
          <a:effectLst/>
        </p:spPr>
        <p:txBody>
          <a:bodyPr wrap="none" lIns="74057" tIns="37029" rIns="74057" bIns="37029" anchor="ctr"/>
          <a:lstStyle/>
          <a:p>
            <a:endParaRPr lang="de-DE"/>
          </a:p>
        </p:txBody>
      </p:sp>
      <p:sp>
        <p:nvSpPr>
          <p:cNvPr id="9" name="Text Box 4"/>
          <p:cNvSpPr txBox="1">
            <a:spLocks noChangeArrowheads="1"/>
          </p:cNvSpPr>
          <p:nvPr userDrawn="1"/>
        </p:nvSpPr>
        <p:spPr bwMode="auto">
          <a:xfrm>
            <a:off x="3758401" y="19442"/>
            <a:ext cx="5355360" cy="216023"/>
          </a:xfrm>
          <a:prstGeom prst="rect">
            <a:avLst/>
          </a:prstGeom>
          <a:noFill/>
          <a:ln w="9525" cap="flat">
            <a:noFill/>
            <a:round/>
            <a:headEnd/>
            <a:tailEnd/>
          </a:ln>
          <a:effectLst/>
        </p:spPr>
        <p:txBody>
          <a:bodyPr lIns="72891" tIns="47875" rIns="72891" bIns="36446"/>
          <a:lstStyle/>
          <a:p>
            <a:pPr algn="ctr">
              <a:tabLst>
                <a:tab pos="586287" algn="l"/>
                <a:tab pos="1172573" algn="l"/>
                <a:tab pos="1758860" algn="l"/>
                <a:tab pos="2345146" algn="l"/>
                <a:tab pos="2931433" algn="l"/>
                <a:tab pos="3517720" algn="l"/>
                <a:tab pos="4104006" algn="l"/>
                <a:tab pos="4690293" algn="l"/>
              </a:tabLst>
            </a:pPr>
            <a:endParaRPr lang="de-DE" sz="1300" dirty="0">
              <a:solidFill>
                <a:srgbClr val="FFFFFF"/>
              </a:solidFill>
            </a:endParaRPr>
          </a:p>
        </p:txBody>
      </p:sp>
      <p:sp>
        <p:nvSpPr>
          <p:cNvPr id="10" name="Text Box 5"/>
          <p:cNvSpPr txBox="1">
            <a:spLocks noChangeArrowheads="1"/>
          </p:cNvSpPr>
          <p:nvPr userDrawn="1"/>
        </p:nvSpPr>
        <p:spPr bwMode="auto">
          <a:xfrm>
            <a:off x="0" y="4927477"/>
            <a:ext cx="3036960" cy="216023"/>
          </a:xfrm>
          <a:prstGeom prst="rect">
            <a:avLst/>
          </a:prstGeom>
          <a:noFill/>
          <a:ln w="9525" cap="flat">
            <a:noFill/>
            <a:round/>
            <a:headEnd/>
            <a:tailEnd/>
          </a:ln>
          <a:effectLst/>
        </p:spPr>
        <p:txBody>
          <a:bodyPr lIns="72891" tIns="47875" rIns="72891" bIns="36446"/>
          <a:lstStyle/>
          <a:p>
            <a:pPr algn="ctr">
              <a:tabLst>
                <a:tab pos="586287" algn="l"/>
                <a:tab pos="1172573" algn="l"/>
                <a:tab pos="1758860" algn="l"/>
                <a:tab pos="2345146" algn="l"/>
              </a:tabLst>
            </a:pPr>
            <a:endParaRPr lang="de-DE" sz="1300" dirty="0">
              <a:solidFill>
                <a:srgbClr val="FFFFFF"/>
              </a:solidFill>
            </a:endParaRPr>
          </a:p>
        </p:txBody>
      </p:sp>
      <p:sp>
        <p:nvSpPr>
          <p:cNvPr id="17" name="Textplatzhalter 13"/>
          <p:cNvSpPr>
            <a:spLocks noGrp="1"/>
          </p:cNvSpPr>
          <p:nvPr>
            <p:ph type="body" sz="quarter" idx="11"/>
          </p:nvPr>
        </p:nvSpPr>
        <p:spPr>
          <a:xfrm>
            <a:off x="1281600" y="1005370"/>
            <a:ext cx="7110719" cy="331594"/>
          </a:xfrm>
        </p:spPr>
        <p:txBody>
          <a:bodyPr/>
          <a:lstStyle>
            <a:lvl1pPr>
              <a:defRPr lang="de-DE" sz="2300" b="1" kern="1200" dirty="0" smtClean="0">
                <a:solidFill>
                  <a:srgbClr val="800000"/>
                </a:solidFill>
                <a:latin typeface="Arial" charset="0"/>
                <a:ea typeface="SimSun" charset="-122"/>
                <a:cs typeface="+mn-cs"/>
              </a:defRPr>
            </a:lvl1pPr>
          </a:lstStyle>
          <a:p>
            <a:pPr lvl="0"/>
            <a:r>
              <a:rPr lang="de-DE" dirty="0"/>
              <a:t>Textmasterformat bearbeiten</a:t>
            </a:r>
          </a:p>
        </p:txBody>
      </p:sp>
      <p:sp>
        <p:nvSpPr>
          <p:cNvPr id="12" name="Textplatzhalter 4"/>
          <p:cNvSpPr>
            <a:spLocks noGrp="1"/>
          </p:cNvSpPr>
          <p:nvPr>
            <p:ph type="body" sz="quarter" idx="12" hasCustomPrompt="1"/>
          </p:nvPr>
        </p:nvSpPr>
        <p:spPr>
          <a:xfrm>
            <a:off x="1306081" y="1690378"/>
            <a:ext cx="6792480" cy="2204511"/>
          </a:xfrm>
        </p:spPr>
        <p:txBody>
          <a:bodyPr/>
          <a:lstStyle>
            <a:lvl1pPr marL="277715" marR="0" indent="-277715" algn="l" defTabSz="363858" rtl="0" eaLnBrk="1" fontAlgn="base" latinLnBrk="0" hangingPunct="1">
              <a:lnSpc>
                <a:spcPct val="93000"/>
              </a:lnSpc>
              <a:spcBef>
                <a:spcPct val="0"/>
              </a:spcBef>
              <a:spcAft>
                <a:spcPts val="1144"/>
              </a:spcAft>
              <a:buClr>
                <a:srgbClr val="000000"/>
              </a:buClr>
              <a:buSzPct val="100000"/>
              <a:buFont typeface="Times New Roman" pitchFamily="16" charset="0"/>
              <a:buNone/>
              <a:tabLst/>
              <a:defRPr sz="1900">
                <a:latin typeface="+mn-lt"/>
              </a:defRPr>
            </a:lvl1pPr>
            <a:lvl2pPr>
              <a:defRPr>
                <a:latin typeface="+mn-lt"/>
              </a:defRPr>
            </a:lvl2pPr>
            <a:lvl3pPr>
              <a:defRPr>
                <a:latin typeface="+mn-lt"/>
              </a:defRPr>
            </a:lvl3pPr>
            <a:lvl4pPr>
              <a:defRPr>
                <a:latin typeface="+mn-lt"/>
              </a:defRPr>
            </a:lvl4pPr>
            <a:lvl5pPr>
              <a:defRPr>
                <a:latin typeface="+mn-lt"/>
              </a:defRPr>
            </a:lvl5pPr>
          </a:lstStyle>
          <a:p>
            <a:pPr marL="277715" marR="0" lvl="0" indent="-277715" algn="l" defTabSz="363858" rtl="0" eaLnBrk="1" fontAlgn="base" latinLnBrk="0" hangingPunct="1">
              <a:lnSpc>
                <a:spcPct val="93000"/>
              </a:lnSpc>
              <a:spcBef>
                <a:spcPct val="0"/>
              </a:spcBef>
              <a:spcAft>
                <a:spcPts val="1144"/>
              </a:spcAft>
              <a:buClr>
                <a:srgbClr val="000000"/>
              </a:buClr>
              <a:buSzPct val="100000"/>
              <a:buFont typeface="Times New Roman" pitchFamily="16" charset="0"/>
              <a:buNone/>
              <a:tabLst/>
              <a:defRPr/>
            </a:pPr>
            <a:r>
              <a:rPr lang="de-DE" dirty="0"/>
              <a:t> </a:t>
            </a:r>
            <a:r>
              <a:rPr lang="de-DE" dirty="0" err="1"/>
              <a:t>Lorem</a:t>
            </a:r>
            <a:r>
              <a:rPr lang="de-DE" dirty="0"/>
              <a:t> </a:t>
            </a:r>
            <a:r>
              <a:rPr lang="de-DE" dirty="0" err="1"/>
              <a:t>ipsum</a:t>
            </a:r>
            <a:r>
              <a:rPr lang="de-DE" dirty="0"/>
              <a:t> </a:t>
            </a:r>
            <a:r>
              <a:rPr lang="de-DE" dirty="0" err="1"/>
              <a:t>Lorem</a:t>
            </a:r>
            <a:r>
              <a:rPr lang="de-DE" dirty="0"/>
              <a:t> </a:t>
            </a:r>
            <a:r>
              <a:rPr lang="de-DE" dirty="0" err="1"/>
              <a:t>ipsum</a:t>
            </a:r>
            <a:r>
              <a:rPr lang="de-DE" dirty="0"/>
              <a:t> </a:t>
            </a:r>
          </a:p>
          <a:p>
            <a:pPr marL="277715" marR="0" lvl="0" indent="-277715" algn="l" defTabSz="363858" rtl="0" eaLnBrk="1" fontAlgn="base" latinLnBrk="0" hangingPunct="1">
              <a:lnSpc>
                <a:spcPct val="93000"/>
              </a:lnSpc>
              <a:spcBef>
                <a:spcPct val="0"/>
              </a:spcBef>
              <a:spcAft>
                <a:spcPts val="1144"/>
              </a:spcAft>
              <a:buClr>
                <a:srgbClr val="000000"/>
              </a:buClr>
              <a:buSzPct val="100000"/>
              <a:buFont typeface="Times New Roman" pitchFamily="16" charset="0"/>
              <a:buNone/>
              <a:tabLst/>
              <a:defRPr/>
            </a:pPr>
            <a:endParaRPr lang="de-DE" dirty="0"/>
          </a:p>
          <a:p>
            <a:pPr lvl="0"/>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406035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1066800" y="4686300"/>
            <a:ext cx="1905000" cy="342900"/>
          </a:xfrm>
          <a:prstGeom prst="rect">
            <a:avLst/>
          </a:prstGeom>
        </p:spPr>
        <p:txBody>
          <a:bodyPr/>
          <a:lstStyle>
            <a:lvl1pPr>
              <a:defRPr>
                <a:latin typeface="Arial" charset="0"/>
              </a:defRPr>
            </a:lvl1pPr>
          </a:lstStyle>
          <a:p>
            <a:pPr>
              <a:defRPr/>
            </a:pPr>
            <a:endParaRPr lang="de-DE" altLang="de-DE"/>
          </a:p>
        </p:txBody>
      </p:sp>
      <p:sp>
        <p:nvSpPr>
          <p:cNvPr id="5" name="Fußzeilenplatzhalter 4"/>
          <p:cNvSpPr>
            <a:spLocks noGrp="1"/>
          </p:cNvSpPr>
          <p:nvPr>
            <p:ph type="ftr" sz="quarter" idx="11"/>
          </p:nvPr>
        </p:nvSpPr>
        <p:spPr>
          <a:xfrm>
            <a:off x="3429000" y="4686300"/>
            <a:ext cx="2895600" cy="342900"/>
          </a:xfrm>
          <a:prstGeom prst="rect">
            <a:avLst/>
          </a:prstGeom>
        </p:spPr>
        <p:txBody>
          <a:bodyPr/>
          <a:lstStyle>
            <a:lvl1pPr>
              <a:defRPr>
                <a:latin typeface="Arial" charset="0"/>
              </a:defRPr>
            </a:lvl1pPr>
          </a:lstStyle>
          <a:p>
            <a:pPr>
              <a:defRPr/>
            </a:pPr>
            <a:endParaRPr lang="de-DE" altLang="de-DE"/>
          </a:p>
        </p:txBody>
      </p:sp>
      <p:sp>
        <p:nvSpPr>
          <p:cNvPr id="6" name="Foliennummernplatzhalter 5"/>
          <p:cNvSpPr>
            <a:spLocks noGrp="1"/>
          </p:cNvSpPr>
          <p:nvPr>
            <p:ph type="sldNum" sz="quarter" idx="12"/>
          </p:nvPr>
        </p:nvSpPr>
        <p:spPr>
          <a:xfrm>
            <a:off x="6705600" y="4686300"/>
            <a:ext cx="1905000" cy="342900"/>
          </a:xfrm>
          <a:prstGeom prst="rect">
            <a:avLst/>
          </a:prstGeom>
        </p:spPr>
        <p:txBody>
          <a:bodyPr/>
          <a:lstStyle>
            <a:lvl1pPr>
              <a:defRPr>
                <a:latin typeface="Arial" charset="0"/>
              </a:defRPr>
            </a:lvl1pPr>
          </a:lstStyle>
          <a:p>
            <a:pPr>
              <a:defRPr/>
            </a:pPr>
            <a:fld id="{72FEA9D0-B425-4265-BAB0-08865DF20985}" type="slidenum">
              <a:rPr lang="de-DE" altLang="de-DE"/>
              <a:pPr>
                <a:defRPr/>
              </a:pPr>
              <a:t>‹#›</a:t>
            </a:fld>
            <a:endParaRPr lang="de-DE" altLang="de-DE"/>
          </a:p>
        </p:txBody>
      </p:sp>
    </p:spTree>
    <p:extLst>
      <p:ext uri="{BB962C8B-B14F-4D97-AF65-F5344CB8AC3E}">
        <p14:creationId xmlns:p14="http://schemas.microsoft.com/office/powerpoint/2010/main" val="26683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4722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05222"/>
            <a:ext cx="8226720" cy="85761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dirty="0" err="1"/>
              <a:t>Klicken</a:t>
            </a:r>
            <a:r>
              <a:rPr lang="en-GB" dirty="0"/>
              <a:t> </a:t>
            </a:r>
            <a:r>
              <a:rPr lang="en-GB" dirty="0" err="1"/>
              <a:t>Sie</a:t>
            </a:r>
            <a:r>
              <a:rPr lang="en-GB" dirty="0"/>
              <a:t>, um das Format des </a:t>
            </a:r>
            <a:r>
              <a:rPr lang="en-GB" dirty="0" err="1"/>
              <a:t>Titeltextes</a:t>
            </a:r>
            <a:r>
              <a:rPr lang="en-GB" dirty="0"/>
              <a:t> </a:t>
            </a:r>
            <a:r>
              <a:rPr lang="en-GB" dirty="0" err="1"/>
              <a:t>zu</a:t>
            </a:r>
            <a:r>
              <a:rPr lang="en-GB" dirty="0"/>
              <a:t> </a:t>
            </a:r>
            <a:r>
              <a:rPr lang="en-GB" dirty="0" err="1"/>
              <a:t>bearbeiten</a:t>
            </a:r>
            <a:endParaRPr lang="en-GB" dirty="0"/>
          </a:p>
        </p:txBody>
      </p:sp>
      <p:sp>
        <p:nvSpPr>
          <p:cNvPr id="1026" name="Rectangle 2"/>
          <p:cNvSpPr>
            <a:spLocks noGrp="1" noChangeArrowheads="1"/>
          </p:cNvSpPr>
          <p:nvPr>
            <p:ph type="body" idx="1"/>
          </p:nvPr>
        </p:nvSpPr>
        <p:spPr bwMode="auto">
          <a:xfrm>
            <a:off x="456481" y="1203247"/>
            <a:ext cx="8226720" cy="3393716"/>
          </a:xfrm>
          <a:prstGeom prst="rect">
            <a:avLst/>
          </a:prstGeom>
          <a:noFill/>
          <a:ln w="9525" cap="flat">
            <a:noFill/>
            <a:round/>
            <a:headEnd/>
            <a:tailEnd/>
          </a:ln>
          <a:effectLst/>
        </p:spPr>
        <p:txBody>
          <a:bodyPr vert="horz" wrap="square" lIns="0" tIns="22859" rIns="0" bIns="0" numCol="1" anchor="t" anchorCtr="0" compatLnSpc="1">
            <a:prstTxWarp prst="textNoShape">
              <a:avLst/>
            </a:prstTxWarp>
          </a:bodyPr>
          <a:lstStyle/>
          <a:p>
            <a:pPr lvl="0"/>
            <a:r>
              <a:rPr lang="en-GB" dirty="0" err="1"/>
              <a:t>Klicken</a:t>
            </a:r>
            <a:r>
              <a:rPr lang="en-GB" dirty="0"/>
              <a:t> </a:t>
            </a:r>
            <a:r>
              <a:rPr lang="en-GB" dirty="0" err="1"/>
              <a:t>Sie</a:t>
            </a:r>
            <a:r>
              <a:rPr lang="en-GB" dirty="0"/>
              <a:t>, um die </a:t>
            </a:r>
            <a:r>
              <a:rPr lang="en-GB" dirty="0" err="1"/>
              <a:t>Formate</a:t>
            </a:r>
            <a:r>
              <a:rPr lang="en-GB" dirty="0"/>
              <a:t> des </a:t>
            </a:r>
            <a:r>
              <a:rPr lang="en-GB" dirty="0" err="1"/>
              <a:t>Gliederungstextes</a:t>
            </a:r>
            <a:r>
              <a:rPr lang="en-GB" dirty="0"/>
              <a:t> </a:t>
            </a:r>
            <a:r>
              <a:rPr lang="en-GB" dirty="0" err="1"/>
              <a:t>zu</a:t>
            </a:r>
            <a:r>
              <a:rPr lang="en-GB" dirty="0"/>
              <a:t> </a:t>
            </a:r>
            <a:r>
              <a:rPr lang="en-GB" dirty="0" err="1"/>
              <a:t>bearbeiten</a:t>
            </a:r>
            <a:endParaRPr lang="en-GB" dirty="0"/>
          </a:p>
          <a:p>
            <a:pPr lvl="1"/>
            <a:r>
              <a:rPr lang="en-GB" dirty="0" err="1"/>
              <a:t>Zweite</a:t>
            </a:r>
            <a:r>
              <a:rPr lang="en-GB" dirty="0"/>
              <a:t> </a:t>
            </a:r>
            <a:r>
              <a:rPr lang="en-GB" dirty="0" err="1"/>
              <a:t>Gliederungsebene</a:t>
            </a:r>
            <a:endParaRPr lang="en-GB" dirty="0"/>
          </a:p>
          <a:p>
            <a:pPr lvl="2"/>
            <a:r>
              <a:rPr lang="en-GB" dirty="0" err="1"/>
              <a:t>Dritte</a:t>
            </a:r>
            <a:r>
              <a:rPr lang="en-GB" dirty="0"/>
              <a:t> </a:t>
            </a:r>
            <a:r>
              <a:rPr lang="en-GB" dirty="0" err="1"/>
              <a:t>Gliederungsebene</a:t>
            </a:r>
            <a:endParaRPr lang="en-GB" dirty="0"/>
          </a:p>
          <a:p>
            <a:pPr lvl="3"/>
            <a:r>
              <a:rPr lang="en-GB" dirty="0" err="1"/>
              <a:t>Vierte</a:t>
            </a:r>
            <a:r>
              <a:rPr lang="en-GB" dirty="0"/>
              <a:t> </a:t>
            </a:r>
            <a:r>
              <a:rPr lang="en-GB" dirty="0" err="1"/>
              <a:t>Gliederungsebene</a:t>
            </a:r>
            <a:endParaRPr lang="en-GB" dirty="0"/>
          </a:p>
          <a:p>
            <a:pPr lvl="4"/>
            <a:r>
              <a:rPr lang="en-GB" dirty="0" err="1"/>
              <a:t>Fünfte</a:t>
            </a:r>
            <a:r>
              <a:rPr lang="en-GB" dirty="0"/>
              <a:t> </a:t>
            </a:r>
            <a:r>
              <a:rPr lang="en-GB" dirty="0" err="1"/>
              <a:t>Gliederungsebene</a:t>
            </a:r>
            <a:endParaRPr lang="en-GB" dirty="0"/>
          </a:p>
          <a:p>
            <a:pPr lvl="4"/>
            <a:r>
              <a:rPr lang="en-GB" dirty="0" err="1"/>
              <a:t>Sechste</a:t>
            </a:r>
            <a:r>
              <a:rPr lang="en-GB" dirty="0"/>
              <a:t> </a:t>
            </a:r>
            <a:r>
              <a:rPr lang="en-GB" dirty="0" err="1"/>
              <a:t>Gliederungsebene</a:t>
            </a:r>
            <a:endParaRPr lang="en-GB" dirty="0"/>
          </a:p>
          <a:p>
            <a:pPr lvl="4"/>
            <a:r>
              <a:rPr lang="en-GB" dirty="0" err="1"/>
              <a:t>Siebente</a:t>
            </a:r>
            <a:r>
              <a:rPr lang="en-GB" dirty="0"/>
              <a:t> </a:t>
            </a:r>
            <a:r>
              <a:rPr lang="en-GB" dirty="0" err="1"/>
              <a:t>Gliederungsebene</a:t>
            </a:r>
            <a:endParaRPr lang="en-GB" dirty="0"/>
          </a:p>
          <a:p>
            <a:pPr lvl="4"/>
            <a:r>
              <a:rPr lang="en-GB" dirty="0" err="1"/>
              <a:t>Achte</a:t>
            </a:r>
            <a:r>
              <a:rPr lang="en-GB" dirty="0"/>
              <a:t> </a:t>
            </a:r>
            <a:r>
              <a:rPr lang="en-GB" dirty="0" err="1"/>
              <a:t>Gliederungsebene</a:t>
            </a:r>
            <a:endParaRPr lang="en-GB" dirty="0"/>
          </a:p>
          <a:p>
            <a:pPr lvl="4"/>
            <a:r>
              <a:rPr lang="en-GB" dirty="0" err="1"/>
              <a:t>Neunte</a:t>
            </a:r>
            <a:r>
              <a:rPr lang="en-GB" dirty="0"/>
              <a:t> </a:t>
            </a:r>
            <a:r>
              <a:rPr lang="en-GB" dirty="0" err="1"/>
              <a:t>Gliederungsebene</a:t>
            </a:r>
            <a:endParaRPr lang="en-GB" dirty="0"/>
          </a:p>
        </p:txBody>
      </p:sp>
      <p:sp>
        <p:nvSpPr>
          <p:cNvPr id="1027" name="Rectangle 3"/>
          <p:cNvSpPr>
            <a:spLocks noGrp="1" noChangeArrowheads="1"/>
          </p:cNvSpPr>
          <p:nvPr>
            <p:ph type="dt"/>
          </p:nvPr>
        </p:nvSpPr>
        <p:spPr bwMode="auto">
          <a:xfrm>
            <a:off x="456481" y="4685532"/>
            <a:ext cx="2128320" cy="35319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tabLst>
                <a:tab pos="586287" algn="l"/>
                <a:tab pos="1172573" algn="l"/>
                <a:tab pos="1758860" algn="l"/>
              </a:tabLst>
              <a:defRPr sz="1100">
                <a:solidFill>
                  <a:srgbClr val="000000"/>
                </a:solidFill>
                <a:latin typeface="Times New Roman" pitchFamily="16" charset="0"/>
                <a:cs typeface="Arial Unicode MS" charset="0"/>
              </a:defRPr>
            </a:lvl1pPr>
          </a:lstStyle>
          <a:p>
            <a:endParaRPr lang="de-DE" dirty="0"/>
          </a:p>
        </p:txBody>
      </p:sp>
      <p:sp>
        <p:nvSpPr>
          <p:cNvPr id="1028" name="Rectangle 4"/>
          <p:cNvSpPr>
            <a:spLocks noGrp="1" noChangeArrowheads="1"/>
          </p:cNvSpPr>
          <p:nvPr>
            <p:ph type="ftr"/>
          </p:nvPr>
        </p:nvSpPr>
        <p:spPr bwMode="auto">
          <a:xfrm>
            <a:off x="3127680" y="4685532"/>
            <a:ext cx="2897280" cy="35319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tabLst>
                <a:tab pos="586287" algn="l"/>
                <a:tab pos="1172573" algn="l"/>
                <a:tab pos="1758860" algn="l"/>
                <a:tab pos="2345146" algn="l"/>
              </a:tabLst>
              <a:defRPr sz="1100" i="1">
                <a:solidFill>
                  <a:srgbClr val="C00000"/>
                </a:solidFill>
                <a:latin typeface="+mn-lt"/>
                <a:cs typeface="Arial Unicode MS" charset="0"/>
              </a:defRPr>
            </a:lvl1pPr>
          </a:lstStyle>
          <a:p>
            <a:r>
              <a:rPr lang="de-DE" dirty="0"/>
              <a:t>Priester &amp; Weyde</a:t>
            </a:r>
          </a:p>
        </p:txBody>
      </p:sp>
      <p:sp>
        <p:nvSpPr>
          <p:cNvPr id="1029" name="Rectangle 5"/>
          <p:cNvSpPr>
            <a:spLocks noGrp="1" noChangeArrowheads="1"/>
          </p:cNvSpPr>
          <p:nvPr>
            <p:ph type="sldNum"/>
          </p:nvPr>
        </p:nvSpPr>
        <p:spPr bwMode="auto">
          <a:xfrm>
            <a:off x="6556321" y="4685532"/>
            <a:ext cx="2128320" cy="35319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tabLst>
                <a:tab pos="586287" algn="l"/>
                <a:tab pos="1172573" algn="l"/>
                <a:tab pos="1758860" algn="l"/>
              </a:tabLst>
              <a:defRPr sz="1100">
                <a:solidFill>
                  <a:srgbClr val="000000"/>
                </a:solidFill>
                <a:latin typeface="Times New Roman" pitchFamily="16" charset="0"/>
                <a:cs typeface="Arial Unicode MS" charset="0"/>
              </a:defRPr>
            </a:lvl1pPr>
          </a:lstStyle>
          <a:p>
            <a:fld id="{2D26B3AA-3CD6-4A28-B3B1-2317A1321860}"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662" r:id="rId1"/>
    <p:sldLayoutId id="2147483655" r:id="rId2"/>
    <p:sldLayoutId id="2147483660" r:id="rId3"/>
    <p:sldLayoutId id="2147483663" r:id="rId4"/>
    <p:sldLayoutId id="2147483664" r:id="rId5"/>
    <p:sldLayoutId id="2147483667" r:id="rId6"/>
  </p:sldLayoutIdLst>
  <p:txStyles>
    <p:titleStyle>
      <a:lvl1pPr algn="ctr" defTabSz="363858"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marL="601715" indent="-231429" algn="ctr" defTabSz="363858"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SimSun" charset="-122"/>
        </a:defRPr>
      </a:lvl2pPr>
      <a:lvl3pPr marL="925716" indent="-185143" algn="ctr" defTabSz="363858"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SimSun" charset="-122"/>
        </a:defRPr>
      </a:lvl3pPr>
      <a:lvl4pPr marL="1296002" indent="-185143" algn="ctr" defTabSz="363858"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SimSun" charset="-122"/>
        </a:defRPr>
      </a:lvl4pPr>
      <a:lvl5pPr marL="1666288" indent="-185143" algn="ctr" defTabSz="363858"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SimSun" charset="-122"/>
        </a:defRPr>
      </a:lvl5pPr>
      <a:lvl6pPr marL="2036575" indent="-185143" algn="ctr" defTabSz="363858"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SimSun" charset="-122"/>
        </a:defRPr>
      </a:lvl6pPr>
      <a:lvl7pPr marL="2406861" indent="-185143" algn="ctr" defTabSz="363858"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SimSun" charset="-122"/>
        </a:defRPr>
      </a:lvl7pPr>
      <a:lvl8pPr marL="2777147" indent="-185143" algn="ctr" defTabSz="363858"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SimSun" charset="-122"/>
        </a:defRPr>
      </a:lvl8pPr>
      <a:lvl9pPr marL="3147433" indent="-185143" algn="ctr" defTabSz="363858" rtl="0" eaLnBrk="1" fontAlgn="base" hangingPunct="1">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SimSun" charset="-122"/>
        </a:defRPr>
      </a:lvl9pPr>
    </p:titleStyle>
    <p:bodyStyle>
      <a:lvl1pPr marL="277715" indent="-277715" algn="l" defTabSz="363858" rtl="0" eaLnBrk="1" fontAlgn="base" hangingPunct="1">
        <a:lnSpc>
          <a:spcPct val="93000"/>
        </a:lnSpc>
        <a:spcBef>
          <a:spcPct val="0"/>
        </a:spcBef>
        <a:spcAft>
          <a:spcPts val="1144"/>
        </a:spcAft>
        <a:buClr>
          <a:srgbClr val="000000"/>
        </a:buClr>
        <a:buSzPct val="100000"/>
        <a:buFont typeface="Times New Roman" pitchFamily="16" charset="0"/>
        <a:defRPr sz="2600">
          <a:solidFill>
            <a:srgbClr val="000000"/>
          </a:solidFill>
          <a:latin typeface="+mn-lt"/>
          <a:ea typeface="+mn-ea"/>
          <a:cs typeface="+mn-cs"/>
        </a:defRPr>
      </a:lvl1pPr>
      <a:lvl2pPr marL="601715" indent="-231429" algn="l" defTabSz="363858" rtl="0" eaLnBrk="1" fontAlgn="base" hangingPunct="1">
        <a:lnSpc>
          <a:spcPct val="93000"/>
        </a:lnSpc>
        <a:spcBef>
          <a:spcPct val="0"/>
        </a:spcBef>
        <a:spcAft>
          <a:spcPts val="922"/>
        </a:spcAft>
        <a:buClr>
          <a:srgbClr val="000000"/>
        </a:buClr>
        <a:buSzPct val="100000"/>
        <a:buFont typeface="Times New Roman" pitchFamily="16" charset="0"/>
        <a:defRPr sz="2300">
          <a:solidFill>
            <a:srgbClr val="000000"/>
          </a:solidFill>
          <a:latin typeface="+mn-lt"/>
          <a:ea typeface="+mn-ea"/>
        </a:defRPr>
      </a:lvl2pPr>
      <a:lvl3pPr marL="925716" indent="-185143" algn="l" defTabSz="363858" rtl="0" eaLnBrk="1" fontAlgn="base" hangingPunct="1">
        <a:lnSpc>
          <a:spcPct val="93000"/>
        </a:lnSpc>
        <a:spcBef>
          <a:spcPct val="0"/>
        </a:spcBef>
        <a:spcAft>
          <a:spcPts val="688"/>
        </a:spcAft>
        <a:buClr>
          <a:srgbClr val="000000"/>
        </a:buClr>
        <a:buSzPct val="100000"/>
        <a:buFont typeface="Times New Roman" pitchFamily="16" charset="0"/>
        <a:defRPr sz="1900">
          <a:solidFill>
            <a:srgbClr val="000000"/>
          </a:solidFill>
          <a:latin typeface="+mn-lt"/>
          <a:ea typeface="+mn-ea"/>
        </a:defRPr>
      </a:lvl3pPr>
      <a:lvl4pPr marL="1296002" indent="-185143" algn="l" defTabSz="363858" rtl="0" eaLnBrk="1" fontAlgn="base" hangingPunct="1">
        <a:lnSpc>
          <a:spcPct val="93000"/>
        </a:lnSpc>
        <a:spcBef>
          <a:spcPct val="0"/>
        </a:spcBef>
        <a:spcAft>
          <a:spcPts val="466"/>
        </a:spcAft>
        <a:buClr>
          <a:srgbClr val="000000"/>
        </a:buClr>
        <a:buSzPct val="100000"/>
        <a:buFont typeface="Times New Roman" pitchFamily="16" charset="0"/>
        <a:defRPr sz="1600">
          <a:solidFill>
            <a:srgbClr val="000000"/>
          </a:solidFill>
          <a:latin typeface="+mn-lt"/>
          <a:ea typeface="+mn-ea"/>
        </a:defRPr>
      </a:lvl4pPr>
      <a:lvl5pPr marL="1666288" indent="-185143" algn="l" defTabSz="363858" rtl="0" eaLnBrk="1" fontAlgn="base" hangingPunct="1">
        <a:lnSpc>
          <a:spcPct val="93000"/>
        </a:lnSpc>
        <a:spcBef>
          <a:spcPct val="0"/>
        </a:spcBef>
        <a:spcAft>
          <a:spcPts val="233"/>
        </a:spcAft>
        <a:buClr>
          <a:srgbClr val="000000"/>
        </a:buClr>
        <a:buSzPct val="100000"/>
        <a:buFont typeface="Times New Roman" pitchFamily="16" charset="0"/>
        <a:defRPr sz="1600">
          <a:solidFill>
            <a:srgbClr val="000000"/>
          </a:solidFill>
          <a:latin typeface="+mn-lt"/>
          <a:ea typeface="+mn-ea"/>
        </a:defRPr>
      </a:lvl5pPr>
      <a:lvl6pPr marL="2036575" indent="-185143" algn="l" defTabSz="363858" rtl="0" eaLnBrk="1" fontAlgn="base" hangingPunct="1">
        <a:lnSpc>
          <a:spcPct val="93000"/>
        </a:lnSpc>
        <a:spcBef>
          <a:spcPct val="0"/>
        </a:spcBef>
        <a:spcAft>
          <a:spcPts val="233"/>
        </a:spcAft>
        <a:buClr>
          <a:srgbClr val="000000"/>
        </a:buClr>
        <a:buSzPct val="100000"/>
        <a:buFont typeface="Times New Roman" pitchFamily="16" charset="0"/>
        <a:defRPr sz="1600">
          <a:solidFill>
            <a:srgbClr val="000000"/>
          </a:solidFill>
          <a:latin typeface="+mn-lt"/>
          <a:ea typeface="+mn-ea"/>
        </a:defRPr>
      </a:lvl6pPr>
      <a:lvl7pPr marL="2406861" indent="-185143" algn="l" defTabSz="363858" rtl="0" eaLnBrk="1" fontAlgn="base" hangingPunct="1">
        <a:lnSpc>
          <a:spcPct val="93000"/>
        </a:lnSpc>
        <a:spcBef>
          <a:spcPct val="0"/>
        </a:spcBef>
        <a:spcAft>
          <a:spcPts val="233"/>
        </a:spcAft>
        <a:buClr>
          <a:srgbClr val="000000"/>
        </a:buClr>
        <a:buSzPct val="100000"/>
        <a:buFont typeface="Times New Roman" pitchFamily="16" charset="0"/>
        <a:defRPr sz="1600">
          <a:solidFill>
            <a:srgbClr val="000000"/>
          </a:solidFill>
          <a:latin typeface="+mn-lt"/>
          <a:ea typeface="+mn-ea"/>
        </a:defRPr>
      </a:lvl7pPr>
      <a:lvl8pPr marL="2777147" indent="-185143" algn="l" defTabSz="363858" rtl="0" eaLnBrk="1" fontAlgn="base" hangingPunct="1">
        <a:lnSpc>
          <a:spcPct val="93000"/>
        </a:lnSpc>
        <a:spcBef>
          <a:spcPct val="0"/>
        </a:spcBef>
        <a:spcAft>
          <a:spcPts val="233"/>
        </a:spcAft>
        <a:buClr>
          <a:srgbClr val="000000"/>
        </a:buClr>
        <a:buSzPct val="100000"/>
        <a:buFont typeface="Times New Roman" pitchFamily="16" charset="0"/>
        <a:defRPr sz="1600">
          <a:solidFill>
            <a:srgbClr val="000000"/>
          </a:solidFill>
          <a:latin typeface="+mn-lt"/>
          <a:ea typeface="+mn-ea"/>
        </a:defRPr>
      </a:lvl8pPr>
      <a:lvl9pPr marL="3147433" indent="-185143" algn="l" defTabSz="363858" rtl="0" eaLnBrk="1" fontAlgn="base" hangingPunct="1">
        <a:lnSpc>
          <a:spcPct val="93000"/>
        </a:lnSpc>
        <a:spcBef>
          <a:spcPct val="0"/>
        </a:spcBef>
        <a:spcAft>
          <a:spcPts val="233"/>
        </a:spcAft>
        <a:buClr>
          <a:srgbClr val="000000"/>
        </a:buClr>
        <a:buSzPct val="100000"/>
        <a:buFont typeface="Times New Roman" pitchFamily="16" charset="0"/>
        <a:defRPr sz="1600">
          <a:solidFill>
            <a:srgbClr val="000000"/>
          </a:solidFill>
          <a:latin typeface="+mn-lt"/>
          <a:ea typeface="+mn-ea"/>
        </a:defRPr>
      </a:lvl9pPr>
    </p:bodyStyle>
    <p:otherStyle>
      <a:defPPr>
        <a:defRPr lang="de-DE"/>
      </a:defPPr>
      <a:lvl1pPr marL="0" algn="l" defTabSz="740573" rtl="0" eaLnBrk="1" latinLnBrk="0" hangingPunct="1">
        <a:defRPr sz="1500" kern="1200">
          <a:solidFill>
            <a:schemeClr val="tx1"/>
          </a:solidFill>
          <a:latin typeface="+mn-lt"/>
          <a:ea typeface="+mn-ea"/>
          <a:cs typeface="+mn-cs"/>
        </a:defRPr>
      </a:lvl1pPr>
      <a:lvl2pPr marL="370286" algn="l" defTabSz="740573" rtl="0" eaLnBrk="1" latinLnBrk="0" hangingPunct="1">
        <a:defRPr sz="1500" kern="1200">
          <a:solidFill>
            <a:schemeClr val="tx1"/>
          </a:solidFill>
          <a:latin typeface="+mn-lt"/>
          <a:ea typeface="+mn-ea"/>
          <a:cs typeface="+mn-cs"/>
        </a:defRPr>
      </a:lvl2pPr>
      <a:lvl3pPr marL="740573" algn="l" defTabSz="740573" rtl="0" eaLnBrk="1" latinLnBrk="0" hangingPunct="1">
        <a:defRPr sz="1500" kern="1200">
          <a:solidFill>
            <a:schemeClr val="tx1"/>
          </a:solidFill>
          <a:latin typeface="+mn-lt"/>
          <a:ea typeface="+mn-ea"/>
          <a:cs typeface="+mn-cs"/>
        </a:defRPr>
      </a:lvl3pPr>
      <a:lvl4pPr marL="1110859" algn="l" defTabSz="740573" rtl="0" eaLnBrk="1" latinLnBrk="0" hangingPunct="1">
        <a:defRPr sz="1500" kern="1200">
          <a:solidFill>
            <a:schemeClr val="tx1"/>
          </a:solidFill>
          <a:latin typeface="+mn-lt"/>
          <a:ea typeface="+mn-ea"/>
          <a:cs typeface="+mn-cs"/>
        </a:defRPr>
      </a:lvl4pPr>
      <a:lvl5pPr marL="1481145" algn="l" defTabSz="740573" rtl="0" eaLnBrk="1" latinLnBrk="0" hangingPunct="1">
        <a:defRPr sz="1500" kern="1200">
          <a:solidFill>
            <a:schemeClr val="tx1"/>
          </a:solidFill>
          <a:latin typeface="+mn-lt"/>
          <a:ea typeface="+mn-ea"/>
          <a:cs typeface="+mn-cs"/>
        </a:defRPr>
      </a:lvl5pPr>
      <a:lvl6pPr marL="1851431" algn="l" defTabSz="740573" rtl="0" eaLnBrk="1" latinLnBrk="0" hangingPunct="1">
        <a:defRPr sz="1500" kern="1200">
          <a:solidFill>
            <a:schemeClr val="tx1"/>
          </a:solidFill>
          <a:latin typeface="+mn-lt"/>
          <a:ea typeface="+mn-ea"/>
          <a:cs typeface="+mn-cs"/>
        </a:defRPr>
      </a:lvl6pPr>
      <a:lvl7pPr marL="2221718" algn="l" defTabSz="740573" rtl="0" eaLnBrk="1" latinLnBrk="0" hangingPunct="1">
        <a:defRPr sz="1500" kern="1200">
          <a:solidFill>
            <a:schemeClr val="tx1"/>
          </a:solidFill>
          <a:latin typeface="+mn-lt"/>
          <a:ea typeface="+mn-ea"/>
          <a:cs typeface="+mn-cs"/>
        </a:defRPr>
      </a:lvl7pPr>
      <a:lvl8pPr marL="2592004" algn="l" defTabSz="740573" rtl="0" eaLnBrk="1" latinLnBrk="0" hangingPunct="1">
        <a:defRPr sz="1500" kern="1200">
          <a:solidFill>
            <a:schemeClr val="tx1"/>
          </a:solidFill>
          <a:latin typeface="+mn-lt"/>
          <a:ea typeface="+mn-ea"/>
          <a:cs typeface="+mn-cs"/>
        </a:defRPr>
      </a:lvl8pPr>
      <a:lvl9pPr marL="2962290" algn="l" defTabSz="74057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79512" y="1419622"/>
            <a:ext cx="8712968" cy="734899"/>
          </a:xfrm>
        </p:spPr>
        <p:txBody>
          <a:bodyPr/>
          <a:lstStyle/>
          <a:p>
            <a:r>
              <a:rPr lang="de-DE" dirty="0" err="1"/>
              <a:t>Specific</a:t>
            </a:r>
            <a:r>
              <a:rPr lang="de-DE" dirty="0"/>
              <a:t> </a:t>
            </a:r>
            <a:r>
              <a:rPr lang="de-DE" dirty="0" err="1"/>
              <a:t>driving</a:t>
            </a:r>
            <a:r>
              <a:rPr lang="de-DE" dirty="0"/>
              <a:t> </a:t>
            </a:r>
            <a:r>
              <a:rPr lang="de-DE" dirty="0" err="1"/>
              <a:t>data</a:t>
            </a:r>
            <a:r>
              <a:rPr lang="de-DE" dirty="0"/>
              <a:t> in heavy </a:t>
            </a:r>
            <a:r>
              <a:rPr lang="de-DE" dirty="0" err="1"/>
              <a:t>duty</a:t>
            </a:r>
            <a:r>
              <a:rPr lang="de-DE" dirty="0"/>
              <a:t> </a:t>
            </a:r>
            <a:r>
              <a:rPr lang="de-DE" dirty="0" err="1"/>
              <a:t>vehicles</a:t>
            </a:r>
            <a:br>
              <a:rPr lang="de-DE" dirty="0"/>
            </a:br>
            <a:r>
              <a:rPr lang="de-DE" dirty="0" err="1"/>
              <a:t>for</a:t>
            </a:r>
            <a:r>
              <a:rPr lang="de-DE" dirty="0"/>
              <a:t> </a:t>
            </a:r>
            <a:r>
              <a:rPr lang="de-DE" dirty="0" err="1"/>
              <a:t>accident</a:t>
            </a:r>
            <a:r>
              <a:rPr lang="de-DE" dirty="0"/>
              <a:t> </a:t>
            </a:r>
            <a:r>
              <a:rPr lang="de-DE" dirty="0" err="1"/>
              <a:t>reconstruction</a:t>
            </a:r>
            <a:endParaRPr lang="de-DE" dirty="0"/>
          </a:p>
          <a:p>
            <a:r>
              <a:rPr lang="de-DE" sz="2000" dirty="0"/>
              <a:t>- </a:t>
            </a:r>
            <a:r>
              <a:rPr lang="de-DE" sz="2000" dirty="0" err="1"/>
              <a:t>What</a:t>
            </a:r>
            <a:r>
              <a:rPr lang="de-DE" sz="2000" dirty="0"/>
              <a:t> </a:t>
            </a:r>
            <a:r>
              <a:rPr lang="de-DE" sz="2000" dirty="0" err="1"/>
              <a:t>is</a:t>
            </a:r>
            <a:r>
              <a:rPr lang="de-DE" sz="2000" dirty="0"/>
              <a:t> </a:t>
            </a:r>
            <a:r>
              <a:rPr lang="de-DE" sz="2000" dirty="0" err="1"/>
              <a:t>needed</a:t>
            </a:r>
            <a:r>
              <a:rPr lang="de-DE" sz="2000" dirty="0"/>
              <a:t> </a:t>
            </a:r>
            <a:r>
              <a:rPr lang="de-DE" sz="2000" dirty="0" err="1"/>
              <a:t>to</a:t>
            </a:r>
            <a:r>
              <a:rPr lang="de-DE" sz="2000" dirty="0"/>
              <a:t> </a:t>
            </a:r>
            <a:r>
              <a:rPr lang="de-DE" sz="2000" dirty="0" err="1"/>
              <a:t>analyse</a:t>
            </a:r>
            <a:r>
              <a:rPr lang="de-DE" sz="2000" dirty="0"/>
              <a:t> </a:t>
            </a:r>
            <a:r>
              <a:rPr lang="de-DE" sz="2000" dirty="0" err="1"/>
              <a:t>the</a:t>
            </a:r>
            <a:r>
              <a:rPr lang="de-DE" sz="2000" dirty="0"/>
              <a:t> </a:t>
            </a:r>
            <a:r>
              <a:rPr lang="de-DE" sz="2000" dirty="0" err="1"/>
              <a:t>cause</a:t>
            </a:r>
            <a:r>
              <a:rPr lang="de-DE" sz="2000" dirty="0"/>
              <a:t> </a:t>
            </a:r>
            <a:r>
              <a:rPr lang="de-DE" sz="2000" dirty="0" err="1"/>
              <a:t>of</a:t>
            </a:r>
            <a:r>
              <a:rPr lang="de-DE" sz="2000" dirty="0"/>
              <a:t> </a:t>
            </a:r>
            <a:r>
              <a:rPr lang="de-DE" sz="2000" dirty="0" err="1"/>
              <a:t>accidents</a:t>
            </a:r>
            <a:r>
              <a:rPr lang="de-DE" sz="2000" dirty="0"/>
              <a:t> -</a:t>
            </a:r>
          </a:p>
          <a:p>
            <a:endParaRPr lang="de-DE" dirty="0"/>
          </a:p>
          <a:p>
            <a:r>
              <a:rPr lang="de-DE" sz="1800" dirty="0"/>
              <a:t>Dr. Dipl.-Ing. Michael Weyde</a:t>
            </a:r>
          </a:p>
          <a:p>
            <a:r>
              <a:rPr lang="de-DE" sz="1200" dirty="0" err="1"/>
              <a:t>Publicly</a:t>
            </a:r>
            <a:r>
              <a:rPr lang="de-DE" sz="1200" dirty="0"/>
              <a:t> </a:t>
            </a:r>
            <a:r>
              <a:rPr lang="de-DE" sz="1200" dirty="0" err="1"/>
              <a:t>appointed</a:t>
            </a:r>
            <a:r>
              <a:rPr lang="de-DE" sz="1200" dirty="0"/>
              <a:t> and </a:t>
            </a:r>
            <a:r>
              <a:rPr lang="de-DE" sz="1200" dirty="0" err="1"/>
              <a:t>sworn</a:t>
            </a:r>
            <a:r>
              <a:rPr lang="de-DE" sz="1200" dirty="0"/>
              <a:t> in Expert</a:t>
            </a:r>
            <a:br>
              <a:rPr lang="de-DE" sz="1200" dirty="0"/>
            </a:br>
            <a:r>
              <a:rPr lang="de-DE" sz="1200" dirty="0" err="1"/>
              <a:t>for</a:t>
            </a:r>
            <a:r>
              <a:rPr lang="de-DE" sz="1200" dirty="0"/>
              <a:t> </a:t>
            </a:r>
            <a:r>
              <a:rPr lang="de-DE" sz="1200" dirty="0" err="1"/>
              <a:t>Accident</a:t>
            </a:r>
            <a:r>
              <a:rPr lang="de-DE" sz="1200" dirty="0"/>
              <a:t> Reconstruction and Evaluation </a:t>
            </a:r>
            <a:r>
              <a:rPr lang="de-DE" sz="1200" dirty="0" err="1"/>
              <a:t>of</a:t>
            </a:r>
            <a:r>
              <a:rPr lang="de-DE" sz="1200" dirty="0"/>
              <a:t> </a:t>
            </a:r>
            <a:r>
              <a:rPr lang="de-DE" sz="1200" dirty="0" err="1"/>
              <a:t>Accident</a:t>
            </a:r>
            <a:r>
              <a:rPr lang="de-DE" sz="1200" dirty="0"/>
              <a:t> Data Storage Systems</a:t>
            </a:r>
            <a:br>
              <a:rPr lang="de-DE" sz="1200" dirty="0"/>
            </a:br>
            <a:r>
              <a:rPr lang="en-US" sz="1200" dirty="0"/>
              <a:t>Member of the Board of the European Association for Accident Research and Analysis, EVU</a:t>
            </a:r>
            <a:br>
              <a:rPr lang="de-DE" sz="1200" dirty="0"/>
            </a:br>
            <a:endParaRPr lang="de-DE" sz="1200"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22461" y="138780"/>
            <a:ext cx="1301725" cy="128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55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61BE061-4334-4C22-816A-1092AABAD78E}" type="datetime1">
              <a:rPr lang="de-DE" smtClean="0"/>
              <a:t>02.03.2022</a:t>
            </a:fld>
            <a:endParaRPr lang="de-DE"/>
          </a:p>
        </p:txBody>
      </p:sp>
      <p:sp>
        <p:nvSpPr>
          <p:cNvPr id="2" name="Foliennummernplatzhalter 1"/>
          <p:cNvSpPr>
            <a:spLocks noGrp="1"/>
          </p:cNvSpPr>
          <p:nvPr>
            <p:ph type="sldNum" sz="quarter" idx="12"/>
          </p:nvPr>
        </p:nvSpPr>
        <p:spPr/>
        <p:txBody>
          <a:bodyPr/>
          <a:lstStyle/>
          <a:p>
            <a:fld id="{D119827C-5BC9-4034-88AC-29CD6C5FE6B2}" type="slidenum">
              <a:rPr lang="de-DE" smtClean="0"/>
              <a:t>10</a:t>
            </a:fld>
            <a:endParaRPr lang="de-DE"/>
          </a:p>
        </p:txBody>
      </p:sp>
      <p:sp>
        <p:nvSpPr>
          <p:cNvPr id="19" name="Textfeld 18"/>
          <p:cNvSpPr txBox="1"/>
          <p:nvPr/>
        </p:nvSpPr>
        <p:spPr>
          <a:xfrm>
            <a:off x="1081616" y="566534"/>
            <a:ext cx="1045479" cy="307007"/>
          </a:xfrm>
          <a:prstGeom prst="rect">
            <a:avLst/>
          </a:prstGeom>
          <a:noFill/>
        </p:spPr>
        <p:txBody>
          <a:bodyPr wrap="none" rtlCol="0">
            <a:spAutoFit/>
          </a:bodyPr>
          <a:lstStyle/>
          <a:p>
            <a:r>
              <a:rPr lang="de-DE" sz="1500" b="1" dirty="0">
                <a:latin typeface="Arial Narrow" panose="020B0606020202030204" pitchFamily="34" charset="0"/>
              </a:rPr>
              <a:t>Case Study</a:t>
            </a:r>
          </a:p>
        </p:txBody>
      </p:sp>
      <p:sp>
        <p:nvSpPr>
          <p:cNvPr id="9" name="Rechteck 8"/>
          <p:cNvSpPr/>
          <p:nvPr/>
        </p:nvSpPr>
        <p:spPr>
          <a:xfrm>
            <a:off x="1217982" y="1059810"/>
            <a:ext cx="6147197" cy="264047"/>
          </a:xfrm>
          <a:prstGeom prst="rect">
            <a:avLst/>
          </a:prstGeom>
        </p:spPr>
        <p:txBody>
          <a:bodyPr wrap="square">
            <a:spAutoFit/>
          </a:bodyPr>
          <a:lstStyle/>
          <a:p>
            <a:r>
              <a:rPr lang="en-US" sz="1200" b="1" dirty="0">
                <a:latin typeface="Arial Narrow" panose="020B0606020202030204" pitchFamily="34" charset="0"/>
              </a:rPr>
              <a:t>Location of traces at the accident site (left) and assignment of the notch and scratch marks</a:t>
            </a:r>
            <a:endParaRPr lang="de-DE" sz="1200" b="1" dirty="0">
              <a:latin typeface="Arial Narrow" panose="020B0606020202030204" pitchFamily="34" charset="0"/>
            </a:endParaRPr>
          </a:p>
        </p:txBody>
      </p:sp>
      <p:sp>
        <p:nvSpPr>
          <p:cNvPr id="16" name="Textfeld 15"/>
          <p:cNvSpPr txBox="1"/>
          <p:nvPr/>
        </p:nvSpPr>
        <p:spPr>
          <a:xfrm>
            <a:off x="1704396" y="4292158"/>
            <a:ext cx="867545" cy="210379"/>
          </a:xfrm>
          <a:prstGeom prst="rect">
            <a:avLst/>
          </a:prstGeom>
          <a:noFill/>
        </p:spPr>
        <p:txBody>
          <a:bodyPr wrap="none" rtlCol="0">
            <a:spAutoFit/>
          </a:bodyPr>
          <a:lstStyle/>
          <a:p>
            <a:r>
              <a:rPr lang="de-DE" sz="825" dirty="0">
                <a:solidFill>
                  <a:schemeClr val="bg1"/>
                </a:solidFill>
                <a:latin typeface="Arial Narrow" panose="020B0606020202030204" pitchFamily="34" charset="0"/>
              </a:rPr>
              <a:t>Bild: AERO VIEW</a:t>
            </a:r>
          </a:p>
        </p:txBody>
      </p:sp>
      <p:sp>
        <p:nvSpPr>
          <p:cNvPr id="15" name="Textfeld 14"/>
          <p:cNvSpPr txBox="1"/>
          <p:nvPr/>
        </p:nvSpPr>
        <p:spPr>
          <a:xfrm>
            <a:off x="2954547" y="3934447"/>
            <a:ext cx="2503816" cy="199670"/>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29" y="1565753"/>
            <a:ext cx="6976650" cy="2123135"/>
          </a:xfrm>
          <a:prstGeom prst="rect">
            <a:avLst/>
          </a:prstGeom>
        </p:spPr>
      </p:pic>
      <p:sp>
        <p:nvSpPr>
          <p:cNvPr id="18" name="Textfeld 17"/>
          <p:cNvSpPr txBox="1"/>
          <p:nvPr/>
        </p:nvSpPr>
        <p:spPr>
          <a:xfrm>
            <a:off x="971793" y="3461578"/>
            <a:ext cx="2787052" cy="199670"/>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spTree>
    <p:extLst>
      <p:ext uri="{BB962C8B-B14F-4D97-AF65-F5344CB8AC3E}">
        <p14:creationId xmlns:p14="http://schemas.microsoft.com/office/powerpoint/2010/main" val="36119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61BE061-4334-4C22-816A-1092AABAD78E}" type="datetime1">
              <a:rPr lang="de-DE" smtClean="0"/>
              <a:t>02.03.2022</a:t>
            </a:fld>
            <a:endParaRPr lang="de-DE"/>
          </a:p>
        </p:txBody>
      </p:sp>
      <p:sp>
        <p:nvSpPr>
          <p:cNvPr id="2" name="Foliennummernplatzhalter 1"/>
          <p:cNvSpPr>
            <a:spLocks noGrp="1"/>
          </p:cNvSpPr>
          <p:nvPr>
            <p:ph type="sldNum" sz="quarter" idx="12"/>
          </p:nvPr>
        </p:nvSpPr>
        <p:spPr/>
        <p:txBody>
          <a:bodyPr/>
          <a:lstStyle/>
          <a:p>
            <a:fld id="{D119827C-5BC9-4034-88AC-29CD6C5FE6B2}" type="slidenum">
              <a:rPr lang="de-DE" smtClean="0"/>
              <a:t>11</a:t>
            </a:fld>
            <a:endParaRPr lang="de-DE"/>
          </a:p>
        </p:txBody>
      </p:sp>
      <p:sp>
        <p:nvSpPr>
          <p:cNvPr id="19" name="Textfeld 18"/>
          <p:cNvSpPr txBox="1"/>
          <p:nvPr/>
        </p:nvSpPr>
        <p:spPr>
          <a:xfrm>
            <a:off x="1066800" y="664833"/>
            <a:ext cx="1045479" cy="307007"/>
          </a:xfrm>
          <a:prstGeom prst="rect">
            <a:avLst/>
          </a:prstGeom>
          <a:noFill/>
        </p:spPr>
        <p:txBody>
          <a:bodyPr wrap="none" rtlCol="0">
            <a:spAutoFit/>
          </a:bodyPr>
          <a:lstStyle/>
          <a:p>
            <a:r>
              <a:rPr lang="de-DE" sz="1500" b="1" dirty="0">
                <a:latin typeface="Arial Narrow" panose="020B0606020202030204" pitchFamily="34" charset="0"/>
              </a:rPr>
              <a:t>Case Study</a:t>
            </a:r>
          </a:p>
        </p:txBody>
      </p:sp>
      <p:sp>
        <p:nvSpPr>
          <p:cNvPr id="9" name="Rechteck 8"/>
          <p:cNvSpPr/>
          <p:nvPr/>
        </p:nvSpPr>
        <p:spPr>
          <a:xfrm>
            <a:off x="1398295" y="1962404"/>
            <a:ext cx="1822622" cy="264047"/>
          </a:xfrm>
          <a:prstGeom prst="rect">
            <a:avLst/>
          </a:prstGeom>
        </p:spPr>
        <p:txBody>
          <a:bodyPr wrap="square">
            <a:spAutoFit/>
          </a:bodyPr>
          <a:lstStyle/>
          <a:p>
            <a:r>
              <a:rPr lang="de-DE" sz="1200" b="1" dirty="0">
                <a:latin typeface="Arial Narrow" panose="020B0606020202030204" pitchFamily="34" charset="0"/>
              </a:rPr>
              <a:t>Relative </a:t>
            </a:r>
            <a:r>
              <a:rPr lang="de-DE" sz="1200" b="1" dirty="0" err="1">
                <a:latin typeface="Arial Narrow" panose="020B0606020202030204" pitchFamily="34" charset="0"/>
              </a:rPr>
              <a:t>Collision</a:t>
            </a:r>
            <a:r>
              <a:rPr lang="de-DE" sz="1200" b="1" dirty="0">
                <a:latin typeface="Arial Narrow" panose="020B0606020202030204" pitchFamily="34" charset="0"/>
              </a:rPr>
              <a:t> Position</a:t>
            </a:r>
          </a:p>
        </p:txBody>
      </p:sp>
      <p:sp>
        <p:nvSpPr>
          <p:cNvPr id="16" name="Textfeld 15"/>
          <p:cNvSpPr txBox="1"/>
          <p:nvPr/>
        </p:nvSpPr>
        <p:spPr>
          <a:xfrm>
            <a:off x="1704396" y="4292158"/>
            <a:ext cx="867545" cy="210379"/>
          </a:xfrm>
          <a:prstGeom prst="rect">
            <a:avLst/>
          </a:prstGeom>
          <a:noFill/>
        </p:spPr>
        <p:txBody>
          <a:bodyPr wrap="none" rtlCol="0">
            <a:spAutoFit/>
          </a:bodyPr>
          <a:lstStyle/>
          <a:p>
            <a:r>
              <a:rPr lang="de-DE" sz="825" dirty="0">
                <a:solidFill>
                  <a:schemeClr val="bg1"/>
                </a:solidFill>
                <a:latin typeface="Arial Narrow" panose="020B0606020202030204" pitchFamily="34" charset="0"/>
              </a:rPr>
              <a:t>Bild: AERO VIEW</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672" y="1341154"/>
            <a:ext cx="3976605" cy="1396836"/>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0005" y="2917092"/>
            <a:ext cx="4414576" cy="1655821"/>
          </a:xfrm>
          <a:prstGeom prst="rect">
            <a:avLst/>
          </a:prstGeom>
        </p:spPr>
      </p:pic>
      <p:sp>
        <p:nvSpPr>
          <p:cNvPr id="17" name="Rechteck 16"/>
          <p:cNvSpPr/>
          <p:nvPr/>
        </p:nvSpPr>
        <p:spPr>
          <a:xfrm>
            <a:off x="1398295" y="3348164"/>
            <a:ext cx="1822622" cy="779188"/>
          </a:xfrm>
          <a:prstGeom prst="rect">
            <a:avLst/>
          </a:prstGeom>
        </p:spPr>
        <p:txBody>
          <a:bodyPr wrap="square">
            <a:spAutoFit/>
          </a:bodyPr>
          <a:lstStyle/>
          <a:p>
            <a:r>
              <a:rPr lang="de-DE" sz="1200" b="1" dirty="0">
                <a:latin typeface="Arial Narrow" panose="020B0606020202030204" pitchFamily="34" charset="0"/>
              </a:rPr>
              <a:t>Possible absolute </a:t>
            </a:r>
            <a:r>
              <a:rPr lang="de-DE" sz="1200" b="1" dirty="0" err="1">
                <a:latin typeface="Arial Narrow" panose="020B0606020202030204" pitchFamily="34" charset="0"/>
              </a:rPr>
              <a:t>Collision</a:t>
            </a:r>
            <a:r>
              <a:rPr lang="de-DE" sz="1200" b="1" dirty="0">
                <a:latin typeface="Arial Narrow" panose="020B0606020202030204" pitchFamily="34" charset="0"/>
              </a:rPr>
              <a:t> Position (not </a:t>
            </a:r>
            <a:r>
              <a:rPr lang="de-DE" sz="1200" b="1" dirty="0" err="1">
                <a:latin typeface="Arial Narrow" panose="020B0606020202030204" pitchFamily="34" charset="0"/>
              </a:rPr>
              <a:t>proofed</a:t>
            </a:r>
            <a:r>
              <a:rPr lang="de-DE" sz="1200" b="1" dirty="0">
                <a:latin typeface="Arial Narrow" panose="020B0606020202030204" pitchFamily="34" charset="0"/>
              </a:rPr>
              <a:t>, </a:t>
            </a:r>
            <a:r>
              <a:rPr lang="de-DE" sz="1200" b="1" dirty="0" err="1">
                <a:latin typeface="Arial Narrow" panose="020B0606020202030204" pitchFamily="34" charset="0"/>
              </a:rPr>
              <a:t>because</a:t>
            </a:r>
            <a:r>
              <a:rPr lang="de-DE" sz="1200" b="1" dirty="0">
                <a:latin typeface="Arial Narrow" panose="020B0606020202030204" pitchFamily="34" charset="0"/>
              </a:rPr>
              <a:t> </a:t>
            </a:r>
            <a:r>
              <a:rPr lang="de-DE" sz="1200" b="1" dirty="0" err="1">
                <a:latin typeface="Arial Narrow" panose="020B0606020202030204" pitchFamily="34" charset="0"/>
              </a:rPr>
              <a:t>no</a:t>
            </a:r>
            <a:r>
              <a:rPr lang="de-DE" sz="1200" b="1" dirty="0">
                <a:latin typeface="Arial Narrow" panose="020B0606020202030204" pitchFamily="34" charset="0"/>
              </a:rPr>
              <a:t> </a:t>
            </a:r>
            <a:r>
              <a:rPr lang="de-DE" sz="1200" b="1" dirty="0" err="1">
                <a:latin typeface="Arial Narrow" panose="020B0606020202030204" pitchFamily="34" charset="0"/>
              </a:rPr>
              <a:t>information</a:t>
            </a:r>
            <a:r>
              <a:rPr lang="de-DE" sz="1200" b="1" dirty="0">
                <a:latin typeface="Arial Narrow" panose="020B0606020202030204" pitchFamily="34" charset="0"/>
              </a:rPr>
              <a:t> on </a:t>
            </a:r>
            <a:r>
              <a:rPr lang="de-DE" sz="1200" b="1" dirty="0" err="1">
                <a:latin typeface="Arial Narrow" panose="020B0606020202030204" pitchFamily="34" charset="0"/>
              </a:rPr>
              <a:t>steering</a:t>
            </a:r>
            <a:r>
              <a:rPr lang="de-DE" sz="1200" b="1" dirty="0">
                <a:latin typeface="Arial Narrow" panose="020B0606020202030204" pitchFamily="34" charset="0"/>
              </a:rPr>
              <a:t>)</a:t>
            </a:r>
          </a:p>
        </p:txBody>
      </p:sp>
    </p:spTree>
    <p:extLst>
      <p:ext uri="{BB962C8B-B14F-4D97-AF65-F5344CB8AC3E}">
        <p14:creationId xmlns:p14="http://schemas.microsoft.com/office/powerpoint/2010/main" val="20357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61BE061-4334-4C22-816A-1092AABAD78E}" type="datetime1">
              <a:rPr lang="de-DE" smtClean="0"/>
              <a:t>02.03.2022</a:t>
            </a:fld>
            <a:endParaRPr lang="de-DE"/>
          </a:p>
        </p:txBody>
      </p:sp>
      <p:sp>
        <p:nvSpPr>
          <p:cNvPr id="2" name="Foliennummernplatzhalter 1"/>
          <p:cNvSpPr>
            <a:spLocks noGrp="1"/>
          </p:cNvSpPr>
          <p:nvPr>
            <p:ph type="sldNum" sz="quarter" idx="12"/>
          </p:nvPr>
        </p:nvSpPr>
        <p:spPr/>
        <p:txBody>
          <a:bodyPr/>
          <a:lstStyle/>
          <a:p>
            <a:fld id="{D119827C-5BC9-4034-88AC-29CD6C5FE6B2}" type="slidenum">
              <a:rPr lang="de-DE" smtClean="0"/>
              <a:t>12</a:t>
            </a:fld>
            <a:endParaRPr lang="de-DE"/>
          </a:p>
        </p:txBody>
      </p:sp>
      <p:sp>
        <p:nvSpPr>
          <p:cNvPr id="19" name="Textfeld 18"/>
          <p:cNvSpPr txBox="1"/>
          <p:nvPr/>
        </p:nvSpPr>
        <p:spPr>
          <a:xfrm>
            <a:off x="1066800" y="397012"/>
            <a:ext cx="1045479" cy="307007"/>
          </a:xfrm>
          <a:prstGeom prst="rect">
            <a:avLst/>
          </a:prstGeom>
          <a:noFill/>
        </p:spPr>
        <p:txBody>
          <a:bodyPr wrap="none" rtlCol="0">
            <a:spAutoFit/>
          </a:bodyPr>
          <a:lstStyle/>
          <a:p>
            <a:r>
              <a:rPr lang="de-DE" sz="1500" b="1" dirty="0">
                <a:latin typeface="Arial Narrow" panose="020B0606020202030204" pitchFamily="34" charset="0"/>
              </a:rPr>
              <a:t>Case Study</a:t>
            </a:r>
          </a:p>
        </p:txBody>
      </p:sp>
      <p:sp>
        <p:nvSpPr>
          <p:cNvPr id="9" name="Rechteck 8"/>
          <p:cNvSpPr/>
          <p:nvPr/>
        </p:nvSpPr>
        <p:spPr>
          <a:xfrm>
            <a:off x="2852433" y="588554"/>
            <a:ext cx="3883651" cy="264047"/>
          </a:xfrm>
          <a:prstGeom prst="rect">
            <a:avLst/>
          </a:prstGeom>
        </p:spPr>
        <p:txBody>
          <a:bodyPr wrap="square">
            <a:spAutoFit/>
          </a:bodyPr>
          <a:lstStyle/>
          <a:p>
            <a:r>
              <a:rPr lang="en-US" sz="1200" b="1" dirty="0">
                <a:latin typeface="Arial Narrow" panose="020B0606020202030204" pitchFamily="34" charset="0"/>
              </a:rPr>
              <a:t>Evaluation of the digital tachograph</a:t>
            </a:r>
            <a:endParaRPr lang="de-DE" sz="1200" b="1" dirty="0">
              <a:latin typeface="Arial Narrow" panose="020B0606020202030204" pitchFamily="34" charset="0"/>
            </a:endParaRPr>
          </a:p>
        </p:txBody>
      </p:sp>
      <p:sp>
        <p:nvSpPr>
          <p:cNvPr id="16" name="Textfeld 15"/>
          <p:cNvSpPr txBox="1"/>
          <p:nvPr/>
        </p:nvSpPr>
        <p:spPr>
          <a:xfrm>
            <a:off x="1873497" y="4035375"/>
            <a:ext cx="867545" cy="210379"/>
          </a:xfrm>
          <a:prstGeom prst="rect">
            <a:avLst/>
          </a:prstGeom>
          <a:noFill/>
        </p:spPr>
        <p:txBody>
          <a:bodyPr wrap="none" rtlCol="0">
            <a:spAutoFit/>
          </a:bodyPr>
          <a:lstStyle/>
          <a:p>
            <a:r>
              <a:rPr lang="de-DE" sz="825" dirty="0">
                <a:solidFill>
                  <a:schemeClr val="bg1"/>
                </a:solidFill>
                <a:latin typeface="Arial Narrow" panose="020B0606020202030204" pitchFamily="34" charset="0"/>
              </a:rPr>
              <a:t>Bild: AERO VIEW</a:t>
            </a:r>
          </a:p>
        </p:txBody>
      </p:sp>
      <p:sp>
        <p:nvSpPr>
          <p:cNvPr id="15" name="Textfeld 14"/>
          <p:cNvSpPr txBox="1"/>
          <p:nvPr/>
        </p:nvSpPr>
        <p:spPr>
          <a:xfrm>
            <a:off x="3345174" y="4036597"/>
            <a:ext cx="3053739" cy="199670"/>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3290"/>
          <a:stretch/>
        </p:blipFill>
        <p:spPr>
          <a:xfrm>
            <a:off x="3377327" y="923509"/>
            <a:ext cx="3501784" cy="3814843"/>
          </a:xfrm>
          <a:prstGeom prst="rect">
            <a:avLst/>
          </a:prstGeom>
        </p:spPr>
      </p:pic>
      <p:sp>
        <p:nvSpPr>
          <p:cNvPr id="7" name="Abgerundetes Rechteck 6"/>
          <p:cNvSpPr/>
          <p:nvPr/>
        </p:nvSpPr>
        <p:spPr>
          <a:xfrm>
            <a:off x="1637091" y="3409005"/>
            <a:ext cx="178491" cy="108585"/>
          </a:xfrm>
          <a:prstGeom prst="roundRect">
            <a:avLst/>
          </a:prstGeom>
          <a:solidFill>
            <a:srgbClr val="E9D377"/>
          </a:solidFill>
          <a:ln>
            <a:solidFill>
              <a:srgbClr val="E9D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852520" y="3341418"/>
            <a:ext cx="1282303" cy="242631"/>
          </a:xfrm>
          <a:prstGeom prst="rect">
            <a:avLst/>
          </a:prstGeom>
          <a:noFill/>
        </p:spPr>
        <p:txBody>
          <a:bodyPr wrap="square" rtlCol="0">
            <a:spAutoFit/>
          </a:bodyPr>
          <a:lstStyle/>
          <a:p>
            <a:r>
              <a:rPr lang="de-DE" sz="1050" dirty="0">
                <a:latin typeface="Arial Narrow" panose="020B0606020202030204" pitchFamily="34" charset="0"/>
              </a:rPr>
              <a:t>Wheel-Speed</a:t>
            </a:r>
          </a:p>
        </p:txBody>
      </p:sp>
      <p:sp>
        <p:nvSpPr>
          <p:cNvPr id="18" name="Abgerundetes Rechteck 17"/>
          <p:cNvSpPr/>
          <p:nvPr/>
        </p:nvSpPr>
        <p:spPr>
          <a:xfrm>
            <a:off x="1637090" y="3639327"/>
            <a:ext cx="178491" cy="108585"/>
          </a:xfrm>
          <a:prstGeom prst="roundRect">
            <a:avLst/>
          </a:prstGeom>
          <a:solidFill>
            <a:srgbClr val="4720EC"/>
          </a:solidFill>
          <a:ln>
            <a:solidFill>
              <a:srgbClr val="472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1863008" y="3619253"/>
            <a:ext cx="1282303" cy="392928"/>
          </a:xfrm>
          <a:prstGeom prst="rect">
            <a:avLst/>
          </a:prstGeom>
          <a:noFill/>
        </p:spPr>
        <p:txBody>
          <a:bodyPr wrap="square" rtlCol="0">
            <a:spAutoFit/>
          </a:bodyPr>
          <a:lstStyle/>
          <a:p>
            <a:r>
              <a:rPr lang="de-DE" sz="1050" dirty="0" err="1">
                <a:latin typeface="Arial Narrow" panose="020B0606020202030204" pitchFamily="34" charset="0"/>
              </a:rPr>
              <a:t>Calculated</a:t>
            </a:r>
            <a:r>
              <a:rPr lang="de-DE" sz="1050" dirty="0">
                <a:latin typeface="Arial Narrow" panose="020B0606020202030204" pitchFamily="34" charset="0"/>
              </a:rPr>
              <a:t> Wheel </a:t>
            </a:r>
            <a:r>
              <a:rPr lang="de-DE" sz="1050" dirty="0" err="1">
                <a:latin typeface="Arial Narrow" panose="020B0606020202030204" pitchFamily="34" charset="0"/>
              </a:rPr>
              <a:t>acceleration</a:t>
            </a:r>
            <a:endParaRPr lang="de-DE" sz="1050" dirty="0">
              <a:latin typeface="Arial Narrow" panose="020B0606020202030204" pitchFamily="34" charset="0"/>
            </a:endParaRPr>
          </a:p>
        </p:txBody>
      </p:sp>
      <p:sp>
        <p:nvSpPr>
          <p:cNvPr id="21" name="Abgerundetes Rechteck 20"/>
          <p:cNvSpPr/>
          <p:nvPr/>
        </p:nvSpPr>
        <p:spPr>
          <a:xfrm>
            <a:off x="1636816" y="4085578"/>
            <a:ext cx="178491" cy="108585"/>
          </a:xfrm>
          <a:prstGeom prst="roundRect">
            <a:avLst/>
          </a:prstGeom>
          <a:solidFill>
            <a:srgbClr val="FFBF9A"/>
          </a:solidFill>
          <a:ln>
            <a:solidFill>
              <a:srgbClr val="FFB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852520" y="4024455"/>
            <a:ext cx="1282303" cy="242631"/>
          </a:xfrm>
          <a:prstGeom prst="rect">
            <a:avLst/>
          </a:prstGeom>
          <a:noFill/>
        </p:spPr>
        <p:txBody>
          <a:bodyPr wrap="square" rtlCol="0">
            <a:spAutoFit/>
          </a:bodyPr>
          <a:lstStyle/>
          <a:p>
            <a:r>
              <a:rPr lang="de-DE" sz="1050" dirty="0">
                <a:latin typeface="Arial Narrow" panose="020B0606020202030204" pitchFamily="34" charset="0"/>
              </a:rPr>
              <a:t>time</a:t>
            </a:r>
          </a:p>
        </p:txBody>
      </p:sp>
      <p:sp>
        <p:nvSpPr>
          <p:cNvPr id="23" name="Textfeld 22">
            <a:extLst>
              <a:ext uri="{FF2B5EF4-FFF2-40B4-BE49-F238E27FC236}">
                <a16:creationId xmlns:a16="http://schemas.microsoft.com/office/drawing/2014/main" id="{FDC83AEB-3598-4A3E-8407-E7F3CE396CA7}"/>
              </a:ext>
            </a:extLst>
          </p:cNvPr>
          <p:cNvSpPr txBox="1"/>
          <p:nvPr/>
        </p:nvSpPr>
        <p:spPr>
          <a:xfrm>
            <a:off x="6233190" y="4236267"/>
            <a:ext cx="1905000" cy="242631"/>
          </a:xfrm>
          <a:prstGeom prst="rect">
            <a:avLst/>
          </a:prstGeom>
          <a:noFill/>
        </p:spPr>
        <p:txBody>
          <a:bodyPr wrap="square" rtlCol="0">
            <a:spAutoFit/>
          </a:bodyPr>
          <a:lstStyle/>
          <a:p>
            <a:r>
              <a:rPr lang="de-DE" sz="1050" dirty="0" err="1">
                <a:latin typeface="Arial Narrow" panose="020B0606020202030204" pitchFamily="34" charset="0"/>
              </a:rPr>
              <a:t>Turning</a:t>
            </a:r>
            <a:r>
              <a:rPr lang="de-DE" sz="1050" dirty="0">
                <a:latin typeface="Arial Narrow" panose="020B0606020202030204" pitchFamily="34" charset="0"/>
              </a:rPr>
              <a:t>, at a </a:t>
            </a:r>
            <a:r>
              <a:rPr lang="de-DE" sz="1050" dirty="0" err="1">
                <a:latin typeface="Arial Narrow" panose="020B0606020202030204" pitchFamily="34" charset="0"/>
              </a:rPr>
              <a:t>speed</a:t>
            </a:r>
            <a:r>
              <a:rPr lang="de-DE" sz="1050" dirty="0">
                <a:latin typeface="Arial Narrow" panose="020B0606020202030204" pitchFamily="34" charset="0"/>
              </a:rPr>
              <a:t> </a:t>
            </a:r>
            <a:r>
              <a:rPr lang="de-DE" sz="1050" dirty="0" err="1">
                <a:latin typeface="Arial Narrow" panose="020B0606020202030204" pitchFamily="34" charset="0"/>
              </a:rPr>
              <a:t>of</a:t>
            </a:r>
            <a:r>
              <a:rPr lang="de-DE" sz="1050" dirty="0">
                <a:latin typeface="Arial Narrow" panose="020B0606020202030204" pitchFamily="34" charset="0"/>
              </a:rPr>
              <a:t> ca. 10 km/h</a:t>
            </a:r>
          </a:p>
        </p:txBody>
      </p:sp>
      <p:sp>
        <p:nvSpPr>
          <p:cNvPr id="24" name="Textfeld 23">
            <a:extLst>
              <a:ext uri="{FF2B5EF4-FFF2-40B4-BE49-F238E27FC236}">
                <a16:creationId xmlns:a16="http://schemas.microsoft.com/office/drawing/2014/main" id="{887BFA64-D73C-4910-AF9C-9CDE7C79FEA0}"/>
              </a:ext>
            </a:extLst>
          </p:cNvPr>
          <p:cNvSpPr txBox="1"/>
          <p:nvPr/>
        </p:nvSpPr>
        <p:spPr>
          <a:xfrm>
            <a:off x="6227958" y="3820118"/>
            <a:ext cx="2433790" cy="242631"/>
          </a:xfrm>
          <a:prstGeom prst="rect">
            <a:avLst/>
          </a:prstGeom>
          <a:noFill/>
        </p:spPr>
        <p:txBody>
          <a:bodyPr wrap="square" rtlCol="0">
            <a:spAutoFit/>
          </a:bodyPr>
          <a:lstStyle/>
          <a:p>
            <a:r>
              <a:rPr lang="de-DE" sz="1050" dirty="0" err="1">
                <a:latin typeface="Arial Narrow" panose="020B0606020202030204" pitchFamily="34" charset="0"/>
              </a:rPr>
              <a:t>Decelerating</a:t>
            </a:r>
            <a:r>
              <a:rPr lang="de-DE" sz="1050" dirty="0">
                <a:latin typeface="Arial Narrow" panose="020B0606020202030204" pitchFamily="34" charset="0"/>
              </a:rPr>
              <a:t> </a:t>
            </a:r>
            <a:r>
              <a:rPr lang="de-DE" sz="1050" dirty="0" err="1">
                <a:latin typeface="Arial Narrow" panose="020B0606020202030204" pitchFamily="34" charset="0"/>
              </a:rPr>
              <a:t>before</a:t>
            </a:r>
            <a:r>
              <a:rPr lang="de-DE" sz="1050" dirty="0">
                <a:latin typeface="Arial Narrow" panose="020B0606020202030204" pitchFamily="34" charset="0"/>
              </a:rPr>
              <a:t> </a:t>
            </a:r>
            <a:r>
              <a:rPr lang="de-DE" sz="1050" dirty="0" err="1">
                <a:latin typeface="Arial Narrow" panose="020B0606020202030204" pitchFamily="34" charset="0"/>
              </a:rPr>
              <a:t>turning</a:t>
            </a:r>
            <a:r>
              <a:rPr lang="de-DE" sz="1050" dirty="0">
                <a:latin typeface="Arial Narrow" panose="020B0606020202030204" pitchFamily="34" charset="0"/>
              </a:rPr>
              <a:t>, </a:t>
            </a:r>
            <a:r>
              <a:rPr lang="de-DE" sz="1050" dirty="0" err="1">
                <a:latin typeface="Arial Narrow" panose="020B0606020202030204" pitchFamily="34" charset="0"/>
              </a:rPr>
              <a:t>less</a:t>
            </a:r>
            <a:r>
              <a:rPr lang="de-DE" sz="1050" dirty="0">
                <a:latin typeface="Arial Narrow" panose="020B0606020202030204" pitchFamily="34" charset="0"/>
              </a:rPr>
              <a:t> </a:t>
            </a:r>
            <a:r>
              <a:rPr lang="de-DE" sz="1050" dirty="0" err="1">
                <a:latin typeface="Arial Narrow" panose="020B0606020202030204" pitchFamily="34" charset="0"/>
              </a:rPr>
              <a:t>than</a:t>
            </a:r>
            <a:r>
              <a:rPr lang="de-DE" sz="1050" dirty="0">
                <a:latin typeface="Arial Narrow" panose="020B0606020202030204" pitchFamily="34" charset="0"/>
              </a:rPr>
              <a:t> 4 m/s²</a:t>
            </a:r>
          </a:p>
        </p:txBody>
      </p:sp>
      <p:sp>
        <p:nvSpPr>
          <p:cNvPr id="25" name="Textfeld 24">
            <a:extLst>
              <a:ext uri="{FF2B5EF4-FFF2-40B4-BE49-F238E27FC236}">
                <a16:creationId xmlns:a16="http://schemas.microsoft.com/office/drawing/2014/main" id="{4B041805-BE83-434F-AB3C-A04DE5D39C89}"/>
              </a:ext>
            </a:extLst>
          </p:cNvPr>
          <p:cNvSpPr txBox="1"/>
          <p:nvPr/>
        </p:nvSpPr>
        <p:spPr>
          <a:xfrm>
            <a:off x="4380773" y="3377817"/>
            <a:ext cx="1915463" cy="242631"/>
          </a:xfrm>
          <a:prstGeom prst="rect">
            <a:avLst/>
          </a:prstGeom>
          <a:noFill/>
        </p:spPr>
        <p:txBody>
          <a:bodyPr wrap="square" rtlCol="0">
            <a:spAutoFit/>
          </a:bodyPr>
          <a:lstStyle/>
          <a:p>
            <a:r>
              <a:rPr lang="de-DE" sz="1050" dirty="0" err="1">
                <a:latin typeface="Arial Narrow" panose="020B0606020202030204" pitchFamily="34" charset="0"/>
              </a:rPr>
              <a:t>Approaching</a:t>
            </a:r>
            <a:r>
              <a:rPr lang="de-DE" sz="1050" dirty="0">
                <a:latin typeface="Arial Narrow" panose="020B0606020202030204" pitchFamily="34" charset="0"/>
              </a:rPr>
              <a:t> </a:t>
            </a:r>
            <a:r>
              <a:rPr lang="de-DE" sz="1050" dirty="0" err="1">
                <a:latin typeface="Arial Narrow" panose="020B0606020202030204" pitchFamily="34" charset="0"/>
              </a:rPr>
              <a:t>the</a:t>
            </a:r>
            <a:r>
              <a:rPr lang="de-DE" sz="1050" dirty="0">
                <a:latin typeface="Arial Narrow" panose="020B0606020202030204" pitchFamily="34" charset="0"/>
              </a:rPr>
              <a:t> </a:t>
            </a:r>
            <a:r>
              <a:rPr lang="de-DE" sz="1050" dirty="0" err="1">
                <a:latin typeface="Arial Narrow" panose="020B0606020202030204" pitchFamily="34" charset="0"/>
              </a:rPr>
              <a:t>intersection</a:t>
            </a:r>
            <a:endParaRPr lang="de-DE" sz="1050" dirty="0">
              <a:latin typeface="Arial Narrow" panose="020B0606020202030204" pitchFamily="34" charset="0"/>
            </a:endParaRPr>
          </a:p>
        </p:txBody>
      </p:sp>
    </p:spTree>
    <p:extLst>
      <p:ext uri="{BB962C8B-B14F-4D97-AF65-F5344CB8AC3E}">
        <p14:creationId xmlns:p14="http://schemas.microsoft.com/office/powerpoint/2010/main" val="128715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61BE061-4334-4C22-816A-1092AABAD78E}" type="datetime1">
              <a:rPr lang="de-DE" smtClean="0"/>
              <a:t>02.03.2022</a:t>
            </a:fld>
            <a:endParaRPr lang="de-DE"/>
          </a:p>
        </p:txBody>
      </p:sp>
      <p:sp>
        <p:nvSpPr>
          <p:cNvPr id="2" name="Foliennummernplatzhalter 1"/>
          <p:cNvSpPr>
            <a:spLocks noGrp="1"/>
          </p:cNvSpPr>
          <p:nvPr>
            <p:ph type="sldNum" sz="quarter" idx="12"/>
          </p:nvPr>
        </p:nvSpPr>
        <p:spPr/>
        <p:txBody>
          <a:bodyPr/>
          <a:lstStyle/>
          <a:p>
            <a:fld id="{D119827C-5BC9-4034-88AC-29CD6C5FE6B2}" type="slidenum">
              <a:rPr lang="de-DE" smtClean="0"/>
              <a:t>13</a:t>
            </a:fld>
            <a:endParaRPr lang="de-DE"/>
          </a:p>
        </p:txBody>
      </p:sp>
      <p:sp>
        <p:nvSpPr>
          <p:cNvPr id="19" name="Textfeld 18"/>
          <p:cNvSpPr txBox="1"/>
          <p:nvPr/>
        </p:nvSpPr>
        <p:spPr>
          <a:xfrm>
            <a:off x="1181656" y="640963"/>
            <a:ext cx="1045479" cy="307007"/>
          </a:xfrm>
          <a:prstGeom prst="rect">
            <a:avLst/>
          </a:prstGeom>
          <a:noFill/>
        </p:spPr>
        <p:txBody>
          <a:bodyPr wrap="none" rtlCol="0">
            <a:spAutoFit/>
          </a:bodyPr>
          <a:lstStyle/>
          <a:p>
            <a:r>
              <a:rPr lang="de-DE" sz="1500" b="1" dirty="0">
                <a:latin typeface="Arial Narrow" panose="020B0606020202030204" pitchFamily="34" charset="0"/>
              </a:rPr>
              <a:t>Case Study</a:t>
            </a:r>
          </a:p>
        </p:txBody>
      </p:sp>
      <p:sp>
        <p:nvSpPr>
          <p:cNvPr id="16" name="Textfeld 15"/>
          <p:cNvSpPr txBox="1"/>
          <p:nvPr/>
        </p:nvSpPr>
        <p:spPr>
          <a:xfrm>
            <a:off x="1704396" y="4292158"/>
            <a:ext cx="867545" cy="210379"/>
          </a:xfrm>
          <a:prstGeom prst="rect">
            <a:avLst/>
          </a:prstGeom>
          <a:noFill/>
        </p:spPr>
        <p:txBody>
          <a:bodyPr wrap="none" rtlCol="0">
            <a:spAutoFit/>
          </a:bodyPr>
          <a:lstStyle/>
          <a:p>
            <a:r>
              <a:rPr lang="de-DE" sz="825" dirty="0">
                <a:solidFill>
                  <a:schemeClr val="bg1"/>
                </a:solidFill>
                <a:latin typeface="Arial Narrow" panose="020B0606020202030204" pitchFamily="34" charset="0"/>
              </a:rPr>
              <a:t>Bild: AERO VIEW</a:t>
            </a:r>
          </a:p>
        </p:txBody>
      </p:sp>
      <p:sp>
        <p:nvSpPr>
          <p:cNvPr id="15" name="Textfeld 14"/>
          <p:cNvSpPr txBox="1"/>
          <p:nvPr/>
        </p:nvSpPr>
        <p:spPr>
          <a:xfrm>
            <a:off x="2954547" y="3934447"/>
            <a:ext cx="2503816" cy="199670"/>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868" y="1397027"/>
            <a:ext cx="4521487" cy="3214118"/>
          </a:xfrm>
          <a:prstGeom prst="rect">
            <a:avLst/>
          </a:prstGeom>
        </p:spPr>
      </p:pic>
      <p:sp>
        <p:nvSpPr>
          <p:cNvPr id="7" name="Rechteck 6"/>
          <p:cNvSpPr/>
          <p:nvPr/>
        </p:nvSpPr>
        <p:spPr>
          <a:xfrm>
            <a:off x="2478540" y="898807"/>
            <a:ext cx="5057003" cy="349968"/>
          </a:xfrm>
          <a:prstGeom prst="rect">
            <a:avLst/>
          </a:prstGeom>
        </p:spPr>
        <p:txBody>
          <a:bodyPr wrap="square">
            <a:spAutoFit/>
          </a:bodyPr>
          <a:lstStyle/>
          <a:p>
            <a:r>
              <a:rPr lang="de-DE" sz="900" b="1" dirty="0">
                <a:latin typeface="NimbusRomNo9L-Regu"/>
              </a:rPr>
              <a:t>Possible Approach </a:t>
            </a:r>
            <a:r>
              <a:rPr lang="de-DE" sz="900" b="1" dirty="0" err="1">
                <a:latin typeface="NimbusRomNo9L-Regu"/>
              </a:rPr>
              <a:t>to</a:t>
            </a:r>
            <a:r>
              <a:rPr lang="de-DE" sz="900" b="1" dirty="0">
                <a:latin typeface="NimbusRomNo9L-Regu"/>
              </a:rPr>
              <a:t> </a:t>
            </a:r>
            <a:r>
              <a:rPr lang="de-DE" sz="900" b="1" dirty="0" err="1">
                <a:latin typeface="NimbusRomNo9L-Regu"/>
              </a:rPr>
              <a:t>the</a:t>
            </a:r>
            <a:r>
              <a:rPr lang="de-DE" sz="900" b="1" dirty="0">
                <a:latin typeface="NimbusRomNo9L-Regu"/>
              </a:rPr>
              <a:t> </a:t>
            </a:r>
            <a:r>
              <a:rPr lang="de-DE" sz="900" b="1" dirty="0" err="1">
                <a:latin typeface="NimbusRomNo9L-Regu"/>
              </a:rPr>
              <a:t>intersection</a:t>
            </a:r>
            <a:r>
              <a:rPr lang="de-DE" sz="900" b="1" dirty="0">
                <a:latin typeface="NimbusRomNo9L-Regu"/>
              </a:rPr>
              <a:t> (t = -9,6s), but </a:t>
            </a:r>
            <a:r>
              <a:rPr lang="de-DE" sz="900" b="1" dirty="0" err="1">
                <a:latin typeface="NimbusRomNo9L-Regu"/>
              </a:rPr>
              <a:t>we</a:t>
            </a:r>
            <a:r>
              <a:rPr lang="de-DE" sz="900" b="1" dirty="0">
                <a:latin typeface="NimbusRomNo9L-Regu"/>
              </a:rPr>
              <a:t> do not </a:t>
            </a:r>
            <a:r>
              <a:rPr lang="de-DE" sz="900" b="1" dirty="0" err="1">
                <a:latin typeface="NimbusRomNo9L-Regu"/>
              </a:rPr>
              <a:t>really</a:t>
            </a:r>
            <a:r>
              <a:rPr lang="de-DE" sz="900" b="1" dirty="0">
                <a:latin typeface="NimbusRomNo9L-Regu"/>
              </a:rPr>
              <a:t> </a:t>
            </a:r>
            <a:r>
              <a:rPr lang="de-DE" sz="900" b="1" dirty="0" err="1">
                <a:latin typeface="NimbusRomNo9L-Regu"/>
              </a:rPr>
              <a:t>know</a:t>
            </a:r>
            <a:r>
              <a:rPr lang="de-DE" sz="900" b="1" dirty="0">
                <a:latin typeface="NimbusRomNo9L-Regu"/>
              </a:rPr>
              <a:t>, </a:t>
            </a:r>
            <a:r>
              <a:rPr lang="de-DE" sz="900" b="1" dirty="0" err="1">
                <a:latin typeface="NimbusRomNo9L-Regu"/>
              </a:rPr>
              <a:t>where</a:t>
            </a:r>
            <a:r>
              <a:rPr lang="de-DE" sz="900" b="1" dirty="0">
                <a:latin typeface="NimbusRomNo9L-Regu"/>
              </a:rPr>
              <a:t> </a:t>
            </a:r>
            <a:r>
              <a:rPr lang="de-DE" sz="900" b="1" dirty="0" err="1">
                <a:latin typeface="NimbusRomNo9L-Regu"/>
              </a:rPr>
              <a:t>the</a:t>
            </a:r>
            <a:r>
              <a:rPr lang="de-DE" sz="900" b="1" dirty="0">
                <a:latin typeface="NimbusRomNo9L-Regu"/>
              </a:rPr>
              <a:t> </a:t>
            </a:r>
            <a:r>
              <a:rPr lang="de-DE" sz="900" b="1" dirty="0" err="1">
                <a:latin typeface="NimbusRomNo9L-Regu"/>
              </a:rPr>
              <a:t>cyclist</a:t>
            </a:r>
            <a:r>
              <a:rPr lang="de-DE" sz="900" b="1" dirty="0">
                <a:latin typeface="NimbusRomNo9L-Regu"/>
              </a:rPr>
              <a:t> was, </a:t>
            </a:r>
            <a:r>
              <a:rPr lang="de-DE" sz="900" b="1" dirty="0" err="1">
                <a:latin typeface="NimbusRomNo9L-Regu"/>
              </a:rPr>
              <a:t>without</a:t>
            </a:r>
            <a:r>
              <a:rPr lang="de-DE" sz="900" b="1" dirty="0">
                <a:latin typeface="NimbusRomNo9L-Regu"/>
              </a:rPr>
              <a:t> </a:t>
            </a:r>
            <a:r>
              <a:rPr lang="de-DE" sz="900" b="1" dirty="0" err="1">
                <a:latin typeface="NimbusRomNo9L-Regu"/>
              </a:rPr>
              <a:t>having</a:t>
            </a:r>
            <a:r>
              <a:rPr lang="de-DE" sz="900" b="1" dirty="0">
                <a:latin typeface="NimbusRomNo9L-Regu"/>
              </a:rPr>
              <a:t> ambient </a:t>
            </a:r>
            <a:r>
              <a:rPr lang="de-DE" sz="900" b="1" dirty="0" err="1">
                <a:latin typeface="NimbusRomNo9L-Regu"/>
              </a:rPr>
              <a:t>data</a:t>
            </a:r>
            <a:r>
              <a:rPr lang="de-DE" sz="900" b="1" dirty="0">
                <a:latin typeface="NimbusRomNo9L-Regu"/>
              </a:rPr>
              <a:t> </a:t>
            </a:r>
            <a:r>
              <a:rPr lang="de-DE" sz="900" b="1" dirty="0" err="1">
                <a:latin typeface="NimbusRomNo9L-Regu"/>
              </a:rPr>
              <a:t>of</a:t>
            </a:r>
            <a:r>
              <a:rPr lang="de-DE" sz="900" b="1" dirty="0">
                <a:latin typeface="NimbusRomNo9L-Regu"/>
              </a:rPr>
              <a:t> </a:t>
            </a:r>
            <a:r>
              <a:rPr lang="de-DE" sz="900" b="1" dirty="0" err="1">
                <a:latin typeface="NimbusRomNo9L-Regu"/>
              </a:rPr>
              <a:t>sensors</a:t>
            </a:r>
            <a:r>
              <a:rPr lang="de-DE" sz="900" b="1" dirty="0">
                <a:latin typeface="NimbusRomNo9L-Regu"/>
              </a:rPr>
              <a:t> </a:t>
            </a:r>
            <a:r>
              <a:rPr lang="de-DE" sz="900" b="1" dirty="0" err="1">
                <a:latin typeface="NimbusRomNo9L-Regu"/>
              </a:rPr>
              <a:t>or</a:t>
            </a:r>
            <a:r>
              <a:rPr lang="de-DE" sz="900" b="1" dirty="0">
                <a:latin typeface="NimbusRomNo9L-Regu"/>
              </a:rPr>
              <a:t> </a:t>
            </a:r>
            <a:r>
              <a:rPr lang="de-DE" sz="900" b="1" dirty="0" err="1">
                <a:latin typeface="NimbusRomNo9L-Regu"/>
              </a:rPr>
              <a:t>cameras</a:t>
            </a:r>
            <a:endParaRPr lang="de-DE" sz="900" b="1" dirty="0"/>
          </a:p>
        </p:txBody>
      </p:sp>
    </p:spTree>
    <p:extLst>
      <p:ext uri="{BB962C8B-B14F-4D97-AF65-F5344CB8AC3E}">
        <p14:creationId xmlns:p14="http://schemas.microsoft.com/office/powerpoint/2010/main" val="262641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61BE061-4334-4C22-816A-1092AABAD78E}" type="datetime1">
              <a:rPr lang="de-DE" smtClean="0"/>
              <a:t>02.03.2022</a:t>
            </a:fld>
            <a:endParaRPr lang="de-DE"/>
          </a:p>
        </p:txBody>
      </p:sp>
      <p:sp>
        <p:nvSpPr>
          <p:cNvPr id="2" name="Foliennummernplatzhalter 1"/>
          <p:cNvSpPr>
            <a:spLocks noGrp="1"/>
          </p:cNvSpPr>
          <p:nvPr>
            <p:ph type="sldNum" sz="quarter" idx="12"/>
          </p:nvPr>
        </p:nvSpPr>
        <p:spPr/>
        <p:txBody>
          <a:bodyPr/>
          <a:lstStyle/>
          <a:p>
            <a:fld id="{D119827C-5BC9-4034-88AC-29CD6C5FE6B2}" type="slidenum">
              <a:rPr lang="de-DE" smtClean="0"/>
              <a:t>14</a:t>
            </a:fld>
            <a:endParaRPr lang="de-DE"/>
          </a:p>
        </p:txBody>
      </p:sp>
      <p:sp>
        <p:nvSpPr>
          <p:cNvPr id="19" name="Textfeld 18"/>
          <p:cNvSpPr txBox="1"/>
          <p:nvPr/>
        </p:nvSpPr>
        <p:spPr>
          <a:xfrm>
            <a:off x="1461727" y="646503"/>
            <a:ext cx="1045479" cy="307007"/>
          </a:xfrm>
          <a:prstGeom prst="rect">
            <a:avLst/>
          </a:prstGeom>
          <a:noFill/>
        </p:spPr>
        <p:txBody>
          <a:bodyPr wrap="none" rtlCol="0">
            <a:spAutoFit/>
          </a:bodyPr>
          <a:lstStyle/>
          <a:p>
            <a:r>
              <a:rPr lang="de-DE" sz="1500" b="1" dirty="0">
                <a:latin typeface="Arial Narrow" panose="020B0606020202030204" pitchFamily="34" charset="0"/>
              </a:rPr>
              <a:t>Case Study</a:t>
            </a:r>
          </a:p>
        </p:txBody>
      </p:sp>
      <p:sp>
        <p:nvSpPr>
          <p:cNvPr id="16" name="Textfeld 15"/>
          <p:cNvSpPr txBox="1"/>
          <p:nvPr/>
        </p:nvSpPr>
        <p:spPr>
          <a:xfrm>
            <a:off x="1704396" y="4292158"/>
            <a:ext cx="867545" cy="210379"/>
          </a:xfrm>
          <a:prstGeom prst="rect">
            <a:avLst/>
          </a:prstGeom>
          <a:noFill/>
        </p:spPr>
        <p:txBody>
          <a:bodyPr wrap="none" rtlCol="0">
            <a:spAutoFit/>
          </a:bodyPr>
          <a:lstStyle/>
          <a:p>
            <a:r>
              <a:rPr lang="de-DE" sz="825" dirty="0">
                <a:solidFill>
                  <a:schemeClr val="bg1"/>
                </a:solidFill>
                <a:latin typeface="Arial Narrow" panose="020B0606020202030204" pitchFamily="34" charset="0"/>
              </a:rPr>
              <a:t>Bild: AERO VIEW</a:t>
            </a:r>
          </a:p>
        </p:txBody>
      </p:sp>
      <p:sp>
        <p:nvSpPr>
          <p:cNvPr id="15" name="Textfeld 14"/>
          <p:cNvSpPr txBox="1"/>
          <p:nvPr/>
        </p:nvSpPr>
        <p:spPr>
          <a:xfrm>
            <a:off x="2954547" y="3934447"/>
            <a:ext cx="2503816" cy="199670"/>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sp>
        <p:nvSpPr>
          <p:cNvPr id="7" name="Rechteck 6"/>
          <p:cNvSpPr/>
          <p:nvPr/>
        </p:nvSpPr>
        <p:spPr>
          <a:xfrm>
            <a:off x="2722797" y="890306"/>
            <a:ext cx="5057003" cy="478785"/>
          </a:xfrm>
          <a:prstGeom prst="rect">
            <a:avLst/>
          </a:prstGeom>
        </p:spPr>
        <p:txBody>
          <a:bodyPr wrap="square">
            <a:spAutoFit/>
          </a:bodyPr>
          <a:lstStyle/>
          <a:p>
            <a:r>
              <a:rPr lang="de-DE" sz="900" b="1" dirty="0">
                <a:latin typeface="NimbusRomNo9L-Regu"/>
              </a:rPr>
              <a:t>Possible Approach </a:t>
            </a:r>
            <a:r>
              <a:rPr lang="de-DE" sz="900" b="1" dirty="0" err="1">
                <a:latin typeface="NimbusRomNo9L-Regu"/>
              </a:rPr>
              <a:t>to</a:t>
            </a:r>
            <a:r>
              <a:rPr lang="de-DE" sz="900" b="1" dirty="0">
                <a:latin typeface="NimbusRomNo9L-Regu"/>
              </a:rPr>
              <a:t> </a:t>
            </a:r>
            <a:r>
              <a:rPr lang="de-DE" sz="900" b="1" dirty="0" err="1">
                <a:latin typeface="NimbusRomNo9L-Regu"/>
              </a:rPr>
              <a:t>the</a:t>
            </a:r>
            <a:r>
              <a:rPr lang="de-DE" sz="900" b="1" dirty="0">
                <a:latin typeface="NimbusRomNo9L-Regu"/>
              </a:rPr>
              <a:t> </a:t>
            </a:r>
            <a:r>
              <a:rPr lang="de-DE" sz="900" b="1" dirty="0" err="1">
                <a:latin typeface="NimbusRomNo9L-Regu"/>
              </a:rPr>
              <a:t>intersection</a:t>
            </a:r>
            <a:r>
              <a:rPr lang="de-DE" sz="900" b="1" dirty="0">
                <a:latin typeface="NimbusRomNo9L-Regu"/>
              </a:rPr>
              <a:t> (t = -2,8s), but </a:t>
            </a:r>
            <a:r>
              <a:rPr lang="de-DE" sz="900" b="1" dirty="0" err="1">
                <a:latin typeface="NimbusRomNo9L-Regu"/>
              </a:rPr>
              <a:t>we</a:t>
            </a:r>
            <a:r>
              <a:rPr lang="de-DE" sz="900" b="1" dirty="0">
                <a:latin typeface="NimbusRomNo9L-Regu"/>
              </a:rPr>
              <a:t> do not </a:t>
            </a:r>
            <a:r>
              <a:rPr lang="de-DE" sz="900" b="1" dirty="0" err="1">
                <a:latin typeface="NimbusRomNo9L-Regu"/>
              </a:rPr>
              <a:t>really</a:t>
            </a:r>
            <a:r>
              <a:rPr lang="de-DE" sz="900" b="1" dirty="0">
                <a:latin typeface="NimbusRomNo9L-Regu"/>
              </a:rPr>
              <a:t> </a:t>
            </a:r>
            <a:r>
              <a:rPr lang="de-DE" sz="900" b="1" dirty="0" err="1">
                <a:latin typeface="NimbusRomNo9L-Regu"/>
              </a:rPr>
              <a:t>know</a:t>
            </a:r>
            <a:r>
              <a:rPr lang="de-DE" sz="900" b="1" dirty="0">
                <a:latin typeface="NimbusRomNo9L-Regu"/>
              </a:rPr>
              <a:t>, </a:t>
            </a:r>
            <a:r>
              <a:rPr lang="de-DE" sz="900" b="1" dirty="0" err="1">
                <a:latin typeface="NimbusRomNo9L-Regu"/>
              </a:rPr>
              <a:t>where</a:t>
            </a:r>
            <a:r>
              <a:rPr lang="de-DE" sz="900" b="1" dirty="0">
                <a:latin typeface="NimbusRomNo9L-Regu"/>
              </a:rPr>
              <a:t> </a:t>
            </a:r>
            <a:r>
              <a:rPr lang="de-DE" sz="900" b="1" dirty="0" err="1">
                <a:latin typeface="NimbusRomNo9L-Regu"/>
              </a:rPr>
              <a:t>the</a:t>
            </a:r>
            <a:r>
              <a:rPr lang="de-DE" sz="900" b="1" dirty="0">
                <a:latin typeface="NimbusRomNo9L-Regu"/>
              </a:rPr>
              <a:t> </a:t>
            </a:r>
            <a:r>
              <a:rPr lang="de-DE" sz="900" b="1" dirty="0" err="1">
                <a:latin typeface="NimbusRomNo9L-Regu"/>
              </a:rPr>
              <a:t>cyclist</a:t>
            </a:r>
            <a:r>
              <a:rPr lang="de-DE" sz="900" b="1" dirty="0">
                <a:latin typeface="NimbusRomNo9L-Regu"/>
              </a:rPr>
              <a:t> was, </a:t>
            </a:r>
            <a:r>
              <a:rPr lang="de-DE" sz="900" b="1" dirty="0" err="1">
                <a:latin typeface="NimbusRomNo9L-Regu"/>
              </a:rPr>
              <a:t>without</a:t>
            </a:r>
            <a:r>
              <a:rPr lang="de-DE" sz="900" b="1" dirty="0">
                <a:latin typeface="NimbusRomNo9L-Regu"/>
              </a:rPr>
              <a:t> </a:t>
            </a:r>
            <a:r>
              <a:rPr lang="de-DE" sz="900" b="1" dirty="0" err="1">
                <a:latin typeface="NimbusRomNo9L-Regu"/>
              </a:rPr>
              <a:t>having</a:t>
            </a:r>
            <a:r>
              <a:rPr lang="de-DE" sz="900" b="1" dirty="0">
                <a:latin typeface="NimbusRomNo9L-Regu"/>
              </a:rPr>
              <a:t> ambient </a:t>
            </a:r>
            <a:r>
              <a:rPr lang="de-DE" sz="900" b="1" dirty="0" err="1">
                <a:latin typeface="NimbusRomNo9L-Regu"/>
              </a:rPr>
              <a:t>data</a:t>
            </a:r>
            <a:r>
              <a:rPr lang="de-DE" sz="900" b="1" dirty="0">
                <a:latin typeface="NimbusRomNo9L-Regu"/>
              </a:rPr>
              <a:t> </a:t>
            </a:r>
            <a:r>
              <a:rPr lang="de-DE" sz="900" b="1" dirty="0" err="1">
                <a:latin typeface="NimbusRomNo9L-Regu"/>
              </a:rPr>
              <a:t>of</a:t>
            </a:r>
            <a:r>
              <a:rPr lang="de-DE" sz="900" b="1" dirty="0">
                <a:latin typeface="NimbusRomNo9L-Regu"/>
              </a:rPr>
              <a:t> </a:t>
            </a:r>
            <a:r>
              <a:rPr lang="de-DE" sz="900" b="1" dirty="0" err="1">
                <a:latin typeface="NimbusRomNo9L-Regu"/>
              </a:rPr>
              <a:t>sensors</a:t>
            </a:r>
            <a:r>
              <a:rPr lang="de-DE" sz="900" b="1" dirty="0">
                <a:latin typeface="NimbusRomNo9L-Regu"/>
              </a:rPr>
              <a:t> </a:t>
            </a:r>
            <a:r>
              <a:rPr lang="de-DE" sz="900" b="1" dirty="0" err="1">
                <a:latin typeface="NimbusRomNo9L-Regu"/>
              </a:rPr>
              <a:t>or</a:t>
            </a:r>
            <a:r>
              <a:rPr lang="de-DE" sz="900" b="1" dirty="0">
                <a:latin typeface="NimbusRomNo9L-Regu"/>
              </a:rPr>
              <a:t> </a:t>
            </a:r>
            <a:r>
              <a:rPr lang="de-DE" sz="900" b="1" dirty="0" err="1">
                <a:latin typeface="NimbusRomNo9L-Regu"/>
              </a:rPr>
              <a:t>cameras</a:t>
            </a:r>
            <a:endParaRPr lang="de-DE" sz="900" b="1" dirty="0"/>
          </a:p>
          <a:p>
            <a:endParaRPr lang="de-DE" sz="900" b="1"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277" y="1369091"/>
            <a:ext cx="3476323" cy="3241914"/>
          </a:xfrm>
          <a:prstGeom prst="rect">
            <a:avLst/>
          </a:prstGeom>
        </p:spPr>
      </p:pic>
    </p:spTree>
    <p:extLst>
      <p:ext uri="{BB962C8B-B14F-4D97-AF65-F5344CB8AC3E}">
        <p14:creationId xmlns:p14="http://schemas.microsoft.com/office/powerpoint/2010/main" val="396326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61BE061-4334-4C22-816A-1092AABAD78E}" type="datetime1">
              <a:rPr lang="de-DE" smtClean="0"/>
              <a:t>02.03.2022</a:t>
            </a:fld>
            <a:endParaRPr lang="de-DE"/>
          </a:p>
        </p:txBody>
      </p:sp>
      <p:sp>
        <p:nvSpPr>
          <p:cNvPr id="2" name="Foliennummernplatzhalter 1"/>
          <p:cNvSpPr>
            <a:spLocks noGrp="1"/>
          </p:cNvSpPr>
          <p:nvPr>
            <p:ph type="sldNum" sz="quarter" idx="12"/>
          </p:nvPr>
        </p:nvSpPr>
        <p:spPr/>
        <p:txBody>
          <a:bodyPr/>
          <a:lstStyle/>
          <a:p>
            <a:fld id="{D119827C-5BC9-4034-88AC-29CD6C5FE6B2}" type="slidenum">
              <a:rPr lang="de-DE" smtClean="0"/>
              <a:t>15</a:t>
            </a:fld>
            <a:endParaRPr lang="de-DE"/>
          </a:p>
        </p:txBody>
      </p:sp>
      <p:sp>
        <p:nvSpPr>
          <p:cNvPr id="19" name="Textfeld 18"/>
          <p:cNvSpPr txBox="1"/>
          <p:nvPr/>
        </p:nvSpPr>
        <p:spPr>
          <a:xfrm>
            <a:off x="1155121" y="800482"/>
            <a:ext cx="1728358" cy="307007"/>
          </a:xfrm>
          <a:prstGeom prst="rect">
            <a:avLst/>
          </a:prstGeom>
          <a:noFill/>
        </p:spPr>
        <p:txBody>
          <a:bodyPr wrap="none" rtlCol="0">
            <a:spAutoFit/>
          </a:bodyPr>
          <a:lstStyle/>
          <a:p>
            <a:r>
              <a:rPr lang="de-DE" sz="1500" b="1" dirty="0">
                <a:latin typeface="Arial Narrow" panose="020B0606020202030204" pitchFamily="34" charset="0"/>
              </a:rPr>
              <a:t>Further Case </a:t>
            </a:r>
            <a:r>
              <a:rPr lang="de-DE" sz="1500" b="1" dirty="0" err="1">
                <a:latin typeface="Arial Narrow" panose="020B0606020202030204" pitchFamily="34" charset="0"/>
              </a:rPr>
              <a:t>Studys</a:t>
            </a:r>
            <a:endParaRPr lang="de-DE" sz="1500" b="1" dirty="0">
              <a:latin typeface="Arial Narrow" panose="020B0606020202030204" pitchFamily="34" charset="0"/>
            </a:endParaRPr>
          </a:p>
        </p:txBody>
      </p:sp>
      <p:sp>
        <p:nvSpPr>
          <p:cNvPr id="16" name="Textfeld 15"/>
          <p:cNvSpPr txBox="1"/>
          <p:nvPr/>
        </p:nvSpPr>
        <p:spPr>
          <a:xfrm>
            <a:off x="1704396" y="4292158"/>
            <a:ext cx="867545" cy="210379"/>
          </a:xfrm>
          <a:prstGeom prst="rect">
            <a:avLst/>
          </a:prstGeom>
          <a:noFill/>
        </p:spPr>
        <p:txBody>
          <a:bodyPr wrap="none" rtlCol="0">
            <a:spAutoFit/>
          </a:bodyPr>
          <a:lstStyle/>
          <a:p>
            <a:r>
              <a:rPr lang="de-DE" sz="825" dirty="0">
                <a:solidFill>
                  <a:schemeClr val="bg1"/>
                </a:solidFill>
                <a:latin typeface="Arial Narrow" panose="020B0606020202030204" pitchFamily="34" charset="0"/>
              </a:rPr>
              <a:t>Bild: AERO VIEW</a:t>
            </a:r>
          </a:p>
        </p:txBody>
      </p:sp>
      <p:sp>
        <p:nvSpPr>
          <p:cNvPr id="15" name="Textfeld 14"/>
          <p:cNvSpPr txBox="1"/>
          <p:nvPr/>
        </p:nvSpPr>
        <p:spPr>
          <a:xfrm>
            <a:off x="2954547" y="3934447"/>
            <a:ext cx="2503816" cy="199670"/>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pic>
        <p:nvPicPr>
          <p:cNvPr id="5" name="Grafik 4">
            <a:extLst>
              <a:ext uri="{FF2B5EF4-FFF2-40B4-BE49-F238E27FC236}">
                <a16:creationId xmlns:a16="http://schemas.microsoft.com/office/drawing/2014/main" id="{237703FE-3115-40CC-9098-529109F04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363" y="889088"/>
            <a:ext cx="3600000" cy="3648128"/>
          </a:xfrm>
          <a:prstGeom prst="rect">
            <a:avLst/>
          </a:prstGeom>
        </p:spPr>
      </p:pic>
    </p:spTree>
    <p:extLst>
      <p:ext uri="{BB962C8B-B14F-4D97-AF65-F5344CB8AC3E}">
        <p14:creationId xmlns:p14="http://schemas.microsoft.com/office/powerpoint/2010/main" val="2081126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79512" y="195486"/>
            <a:ext cx="8784976" cy="438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600" b="1">
                <a:solidFill>
                  <a:schemeClr val="tx1"/>
                </a:solidFill>
                <a:latin typeface="Arial" pitchFamily="34" charset="0"/>
              </a:defRPr>
            </a:lvl1pPr>
            <a:lvl2pPr eaLnBrk="0" hangingPunct="0">
              <a:defRPr sz="1600" b="1">
                <a:solidFill>
                  <a:schemeClr val="tx1"/>
                </a:solidFill>
                <a:latin typeface="Arial" pitchFamily="34" charset="0"/>
              </a:defRPr>
            </a:lvl2pPr>
            <a:lvl3pPr eaLnBrk="0" hangingPunct="0">
              <a:defRPr sz="1600" b="1">
                <a:solidFill>
                  <a:schemeClr val="tx1"/>
                </a:solidFill>
                <a:latin typeface="Arial" pitchFamily="34" charset="0"/>
              </a:defRPr>
            </a:lvl3pPr>
            <a:lvl4pPr eaLnBrk="0" hangingPunct="0">
              <a:defRPr sz="1600" b="1">
                <a:solidFill>
                  <a:schemeClr val="tx1"/>
                </a:solidFill>
                <a:latin typeface="Arial" pitchFamily="34" charset="0"/>
              </a:defRPr>
            </a:lvl4pPr>
            <a:lvl5pPr eaLnBrk="0" hangingPunct="0">
              <a:defRPr sz="1600" b="1">
                <a:solidFill>
                  <a:schemeClr val="tx1"/>
                </a:solidFill>
                <a:latin typeface="Arial" pitchFamily="34" charset="0"/>
              </a:defRPr>
            </a:lvl5pPr>
            <a:lvl6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6pPr>
            <a:lvl7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7pPr>
            <a:lvl8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8pPr>
            <a:lvl9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9pPr>
          </a:lstStyle>
          <a:p>
            <a:pPr eaLnBrk="1" hangingPunct="1">
              <a:buFont typeface="Wingdings" pitchFamily="2" charset="2"/>
              <a:buNone/>
            </a:pPr>
            <a:r>
              <a:rPr lang="de-DE" altLang="de-DE" sz="2400" dirty="0">
                <a:effectLst>
                  <a:outerShdw blurRad="38100" dist="38100" dir="2700000" algn="tl">
                    <a:srgbClr val="000000"/>
                  </a:outerShdw>
                </a:effectLst>
                <a:latin typeface="Tahoma" pitchFamily="34" charset="0"/>
              </a:rPr>
              <a:t>			</a:t>
            </a:r>
            <a:r>
              <a:rPr lang="de-DE" altLang="de-DE" sz="2800" dirty="0">
                <a:effectLst>
                  <a:outerShdw blurRad="38100" dist="38100" dir="2700000" algn="tl">
                    <a:srgbClr val="000000"/>
                  </a:outerShdw>
                </a:effectLst>
                <a:latin typeface="Tahoma" pitchFamily="34" charset="0"/>
              </a:rPr>
              <a:t>Interim </a:t>
            </a:r>
            <a:r>
              <a:rPr lang="de-DE" altLang="de-DE" sz="2800" dirty="0" err="1">
                <a:effectLst>
                  <a:outerShdw blurRad="38100" dist="38100" dir="2700000" algn="tl">
                    <a:srgbClr val="000000"/>
                  </a:outerShdw>
                </a:effectLst>
                <a:latin typeface="Tahoma" pitchFamily="34" charset="0"/>
              </a:rPr>
              <a:t>Conclusions</a:t>
            </a:r>
            <a:r>
              <a:rPr lang="de-DE" altLang="de-DE" dirty="0">
                <a:effectLst>
                  <a:outerShdw blurRad="38100" dist="38100" dir="2700000" algn="tl">
                    <a:srgbClr val="000000"/>
                  </a:outerShdw>
                </a:effectLst>
                <a:latin typeface="Tahoma" pitchFamily="34" charset="0"/>
              </a:rPr>
              <a:t>:</a:t>
            </a:r>
          </a:p>
          <a:p>
            <a:pPr eaLnBrk="1" hangingPunct="1">
              <a:buFontTx/>
              <a:buChar char="-"/>
            </a:pPr>
            <a:endParaRPr lang="de-DE" altLang="de-DE"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en-US" altLang="de-DE" dirty="0">
                <a:solidFill>
                  <a:srgbClr val="FFC000"/>
                </a:solidFill>
                <a:effectLst>
                  <a:outerShdw blurRad="38100" dist="38100" dir="2700000" algn="tl">
                    <a:srgbClr val="000000"/>
                  </a:outerShdw>
                </a:effectLst>
                <a:latin typeface="Tahoma" pitchFamily="34" charset="0"/>
              </a:rPr>
              <a:t>Structure-borne noise sensors on different protruding external components could detect an impact on the HGV and would help not only to detect slight impacts, but also to prevent trucks from rolling over VRUs</a:t>
            </a:r>
          </a:p>
          <a:p>
            <a:pPr eaLnBrk="1" hangingPunct="1">
              <a:buFontTx/>
              <a:buChar char="-"/>
            </a:pPr>
            <a:endParaRPr lang="en-US" altLang="de-DE"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de-DE" altLang="de-DE" dirty="0">
                <a:solidFill>
                  <a:srgbClr val="FFC000"/>
                </a:solidFill>
                <a:effectLst>
                  <a:outerShdw blurRad="38100" dist="38100" dir="2700000" algn="tl">
                    <a:srgbClr val="000000"/>
                  </a:outerShdw>
                </a:effectLst>
                <a:latin typeface="Tahoma" pitchFamily="34" charset="0"/>
              </a:rPr>
              <a:t>Even a sample rate </a:t>
            </a:r>
            <a:r>
              <a:rPr lang="de-DE" altLang="de-DE" dirty="0" err="1">
                <a:solidFill>
                  <a:srgbClr val="FFC000"/>
                </a:solidFill>
                <a:effectLst>
                  <a:outerShdw blurRad="38100" dist="38100" dir="2700000" algn="tl">
                    <a:srgbClr val="000000"/>
                  </a:outerShdw>
                </a:effectLst>
                <a:latin typeface="Tahoma" pitchFamily="34" charset="0"/>
              </a:rPr>
              <a:t>of</a:t>
            </a:r>
            <a:r>
              <a:rPr lang="de-DE" altLang="de-DE" dirty="0">
                <a:solidFill>
                  <a:srgbClr val="FFC000"/>
                </a:solidFill>
                <a:effectLst>
                  <a:outerShdw blurRad="38100" dist="38100" dir="2700000" algn="tl">
                    <a:srgbClr val="000000"/>
                  </a:outerShdw>
                </a:effectLst>
                <a:latin typeface="Tahoma" pitchFamily="34" charset="0"/>
              </a:rPr>
              <a:t> 2 Hz (0,5 s per sample) </a:t>
            </a:r>
            <a:r>
              <a:rPr lang="de-DE" altLang="de-DE" dirty="0" err="1">
                <a:solidFill>
                  <a:srgbClr val="FFC000"/>
                </a:solidFill>
                <a:effectLst>
                  <a:outerShdw blurRad="38100" dist="38100" dir="2700000" algn="tl">
                    <a:srgbClr val="000000"/>
                  </a:outerShdw>
                </a:effectLst>
                <a:latin typeface="Tahoma" pitchFamily="34" charset="0"/>
              </a:rPr>
              <a:t>might</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lead</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to</a:t>
            </a:r>
            <a:r>
              <a:rPr lang="de-DE" altLang="de-DE" dirty="0">
                <a:solidFill>
                  <a:srgbClr val="FFC000"/>
                </a:solidFill>
                <a:effectLst>
                  <a:outerShdw blurRad="38100" dist="38100" dir="2700000" algn="tl">
                    <a:srgbClr val="000000"/>
                  </a:outerShdw>
                </a:effectLst>
                <a:latin typeface="Tahoma" pitchFamily="34" charset="0"/>
              </a:rPr>
              <a:t> miss-interpretation and </a:t>
            </a:r>
            <a:r>
              <a:rPr lang="de-DE" altLang="de-DE" dirty="0" err="1">
                <a:solidFill>
                  <a:srgbClr val="FFC000"/>
                </a:solidFill>
                <a:effectLst>
                  <a:outerShdw blurRad="38100" dist="38100" dir="2700000" algn="tl">
                    <a:srgbClr val="000000"/>
                  </a:outerShdw>
                </a:effectLst>
                <a:latin typeface="Tahoma" pitchFamily="34" charset="0"/>
              </a:rPr>
              <a:t>wrong</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jurisprudence</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because</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for</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instance</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braking</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shortly</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before</a:t>
            </a:r>
            <a:r>
              <a:rPr lang="de-DE" altLang="de-DE" dirty="0">
                <a:solidFill>
                  <a:srgbClr val="FFC000"/>
                </a:solidFill>
                <a:effectLst>
                  <a:outerShdw blurRad="38100" dist="38100" dir="2700000" algn="tl">
                    <a:srgbClr val="000000"/>
                  </a:outerShdw>
                </a:effectLst>
                <a:latin typeface="Tahoma" pitchFamily="34" charset="0"/>
              </a:rPr>
              <a:t> an </a:t>
            </a:r>
            <a:r>
              <a:rPr lang="de-DE" altLang="de-DE" dirty="0" err="1">
                <a:solidFill>
                  <a:srgbClr val="FFC000"/>
                </a:solidFill>
                <a:effectLst>
                  <a:outerShdw blurRad="38100" dist="38100" dir="2700000" algn="tl">
                    <a:srgbClr val="000000"/>
                  </a:outerShdw>
                </a:effectLst>
                <a:latin typeface="Tahoma" pitchFamily="34" charset="0"/>
              </a:rPr>
              <a:t>impact</a:t>
            </a:r>
            <a:r>
              <a:rPr lang="de-DE" altLang="de-DE" dirty="0">
                <a:solidFill>
                  <a:srgbClr val="FFC000"/>
                </a:solidFill>
                <a:effectLst>
                  <a:outerShdw blurRad="38100" dist="38100" dir="2700000" algn="tl">
                    <a:srgbClr val="000000"/>
                  </a:outerShdw>
                </a:effectLst>
                <a:latin typeface="Tahoma" pitchFamily="34" charset="0"/>
              </a:rPr>
              <a:t> will not </a:t>
            </a:r>
            <a:r>
              <a:rPr lang="de-DE" altLang="de-DE" dirty="0" err="1">
                <a:solidFill>
                  <a:srgbClr val="FFC000"/>
                </a:solidFill>
                <a:effectLst>
                  <a:outerShdw blurRad="38100" dist="38100" dir="2700000" algn="tl">
                    <a:srgbClr val="000000"/>
                  </a:outerShdw>
                </a:effectLst>
                <a:latin typeface="Tahoma" pitchFamily="34" charset="0"/>
              </a:rPr>
              <a:t>be</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recognized</a:t>
            </a:r>
            <a:r>
              <a:rPr lang="de-DE" altLang="de-DE" dirty="0">
                <a:solidFill>
                  <a:srgbClr val="FFC000"/>
                </a:solidFill>
                <a:effectLst>
                  <a:outerShdw blurRad="38100" dist="38100" dir="2700000" algn="tl">
                    <a:srgbClr val="000000"/>
                  </a:outerShdw>
                </a:effectLst>
                <a:latin typeface="Tahoma" pitchFamily="34" charset="0"/>
              </a:rPr>
              <a:t> </a:t>
            </a:r>
          </a:p>
          <a:p>
            <a:pPr eaLnBrk="1" hangingPunct="1">
              <a:buFontTx/>
              <a:buChar char="-"/>
            </a:pPr>
            <a:endParaRPr lang="en-US" altLang="de-DE"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en-US" altLang="de-DE" dirty="0">
                <a:solidFill>
                  <a:srgbClr val="FFC000"/>
                </a:solidFill>
                <a:effectLst>
                  <a:outerShdw blurRad="38100" dist="38100" dir="2700000" algn="tl">
                    <a:srgbClr val="000000"/>
                  </a:outerShdw>
                </a:effectLst>
                <a:latin typeface="Tahoma" pitchFamily="34" charset="0"/>
              </a:rPr>
              <a:t>In addition to the speed, the steering wheel angle, the accelerator-  and brake pedal must be recorded in an EDR of trucks </a:t>
            </a:r>
            <a:br>
              <a:rPr lang="de-DE" altLang="de-DE" dirty="0">
                <a:solidFill>
                  <a:srgbClr val="FFC000"/>
                </a:solidFill>
                <a:effectLst>
                  <a:outerShdw blurRad="38100" dist="38100" dir="2700000" algn="tl">
                    <a:srgbClr val="000000"/>
                  </a:outerShdw>
                </a:effectLst>
                <a:latin typeface="Tahoma" pitchFamily="34" charset="0"/>
              </a:rPr>
            </a:br>
            <a:endParaRPr lang="de-DE" altLang="de-DE"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de-DE" altLang="de-DE" dirty="0" err="1">
                <a:solidFill>
                  <a:srgbClr val="FFC000"/>
                </a:solidFill>
                <a:effectLst>
                  <a:outerShdw blurRad="38100" dist="38100" dir="2700000" algn="tl">
                    <a:srgbClr val="000000"/>
                  </a:outerShdw>
                </a:effectLst>
                <a:latin typeface="Tahoma" pitchFamily="34" charset="0"/>
              </a:rPr>
              <a:t>Correspondent</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to</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typical</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times</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for</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driving</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actions</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the</a:t>
            </a:r>
            <a:r>
              <a:rPr lang="de-DE" altLang="de-DE" dirty="0">
                <a:solidFill>
                  <a:srgbClr val="FFC000"/>
                </a:solidFill>
                <a:effectLst>
                  <a:outerShdw blurRad="38100" dist="38100" dir="2700000" algn="tl">
                    <a:srgbClr val="000000"/>
                  </a:outerShdw>
                </a:effectLst>
                <a:latin typeface="Tahoma" pitchFamily="34" charset="0"/>
              </a:rPr>
              <a:t> sample rate </a:t>
            </a:r>
            <a:r>
              <a:rPr lang="de-DE" altLang="de-DE" dirty="0" err="1">
                <a:solidFill>
                  <a:srgbClr val="FFC000"/>
                </a:solidFill>
                <a:effectLst>
                  <a:outerShdw blurRad="38100" dist="38100" dir="2700000" algn="tl">
                    <a:srgbClr val="000000"/>
                  </a:outerShdw>
                </a:effectLst>
                <a:latin typeface="Tahoma" pitchFamily="34" charset="0"/>
              </a:rPr>
              <a:t>of</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speed</a:t>
            </a:r>
            <a:r>
              <a:rPr lang="de-DE" altLang="de-DE" dirty="0">
                <a:solidFill>
                  <a:srgbClr val="FFC000"/>
                </a:solidFill>
                <a:effectLst>
                  <a:outerShdw blurRad="38100" dist="38100" dir="2700000" algn="tl">
                    <a:srgbClr val="000000"/>
                  </a:outerShdw>
                </a:effectLst>
                <a:latin typeface="Tahoma" pitchFamily="34" charset="0"/>
              </a:rPr>
              <a:t> and </a:t>
            </a:r>
            <a:r>
              <a:rPr lang="de-DE" altLang="de-DE" dirty="0" err="1">
                <a:solidFill>
                  <a:srgbClr val="FFC000"/>
                </a:solidFill>
                <a:effectLst>
                  <a:outerShdw blurRad="38100" dist="38100" dir="2700000" algn="tl">
                    <a:srgbClr val="000000"/>
                  </a:outerShdw>
                </a:effectLst>
                <a:latin typeface="Tahoma" pitchFamily="34" charset="0"/>
              </a:rPr>
              <a:t>status</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data</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should</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be</a:t>
            </a:r>
            <a:r>
              <a:rPr lang="de-DE" altLang="de-DE" dirty="0">
                <a:solidFill>
                  <a:srgbClr val="FFC000"/>
                </a:solidFill>
                <a:effectLst>
                  <a:outerShdw blurRad="38100" dist="38100" dir="2700000" algn="tl">
                    <a:srgbClr val="000000"/>
                  </a:outerShdw>
                </a:effectLst>
                <a:latin typeface="Tahoma" pitchFamily="34" charset="0"/>
              </a:rPr>
              <a:t> 10 Hz (0,1 s per sample)</a:t>
            </a:r>
            <a:br>
              <a:rPr lang="de-DE" altLang="de-DE" dirty="0">
                <a:solidFill>
                  <a:srgbClr val="FFC000"/>
                </a:solidFill>
                <a:effectLst>
                  <a:outerShdw blurRad="38100" dist="38100" dir="2700000" algn="tl">
                    <a:srgbClr val="000000"/>
                  </a:outerShdw>
                </a:effectLst>
                <a:latin typeface="Tahoma" pitchFamily="34" charset="0"/>
              </a:rPr>
            </a:br>
            <a:endParaRPr lang="de-DE" altLang="de-DE"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de-DE" altLang="de-DE" dirty="0" err="1">
                <a:solidFill>
                  <a:srgbClr val="FFC000"/>
                </a:solidFill>
                <a:effectLst>
                  <a:outerShdw blurRad="38100" dist="38100" dir="2700000" algn="tl">
                    <a:srgbClr val="000000"/>
                  </a:outerShdw>
                </a:effectLst>
                <a:latin typeface="Tahoma" pitchFamily="34" charset="0"/>
              </a:rPr>
              <a:t>Acceleration</a:t>
            </a:r>
            <a:r>
              <a:rPr lang="de-DE" altLang="de-DE" dirty="0">
                <a:solidFill>
                  <a:srgbClr val="FFC000"/>
                </a:solidFill>
                <a:effectLst>
                  <a:outerShdw blurRad="38100" dist="38100" dir="2700000" algn="tl">
                    <a:srgbClr val="000000"/>
                  </a:outerShdw>
                </a:effectLst>
                <a:latin typeface="Tahoma" pitchFamily="34" charset="0"/>
              </a:rPr>
              <a:t> (longitudinal and lateral) </a:t>
            </a:r>
            <a:r>
              <a:rPr lang="de-DE" altLang="de-DE" dirty="0" err="1">
                <a:solidFill>
                  <a:srgbClr val="FFC000"/>
                </a:solidFill>
                <a:effectLst>
                  <a:outerShdw blurRad="38100" dist="38100" dir="2700000" algn="tl">
                    <a:srgbClr val="000000"/>
                  </a:outerShdw>
                </a:effectLst>
                <a:latin typeface="Tahoma" pitchFamily="34" charset="0"/>
              </a:rPr>
              <a:t>should</a:t>
            </a:r>
            <a:r>
              <a:rPr lang="de-DE" altLang="de-DE" dirty="0">
                <a:solidFill>
                  <a:srgbClr val="FFC000"/>
                </a:solidFill>
                <a:effectLst>
                  <a:outerShdw blurRad="38100" dist="38100" dir="2700000" algn="tl">
                    <a:srgbClr val="000000"/>
                  </a:outerShdw>
                </a:effectLst>
                <a:latin typeface="Tahoma" pitchFamily="34" charset="0"/>
              </a:rPr>
              <a:t> also </a:t>
            </a:r>
            <a:r>
              <a:rPr lang="de-DE" altLang="de-DE" dirty="0" err="1">
                <a:solidFill>
                  <a:srgbClr val="FFC000"/>
                </a:solidFill>
                <a:effectLst>
                  <a:outerShdw blurRad="38100" dist="38100" dir="2700000" algn="tl">
                    <a:srgbClr val="000000"/>
                  </a:outerShdw>
                </a:effectLst>
                <a:latin typeface="Tahoma" pitchFamily="34" charset="0"/>
              </a:rPr>
              <a:t>be</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recorded</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pre</a:t>
            </a:r>
            <a:r>
              <a:rPr lang="de-DE" altLang="de-DE" dirty="0">
                <a:solidFill>
                  <a:srgbClr val="FFC000"/>
                </a:solidFill>
                <a:effectLst>
                  <a:outerShdw blurRad="38100" dist="38100" dir="2700000" algn="tl">
                    <a:srgbClr val="000000"/>
                  </a:outerShdw>
                </a:effectLst>
                <a:latin typeface="Tahoma" pitchFamily="34" charset="0"/>
              </a:rPr>
              <a:t>-crash </a:t>
            </a:r>
            <a:r>
              <a:rPr lang="de-DE" altLang="de-DE" dirty="0" err="1">
                <a:solidFill>
                  <a:srgbClr val="FFC000"/>
                </a:solidFill>
                <a:effectLst>
                  <a:outerShdw blurRad="38100" dist="38100" dir="2700000" algn="tl">
                    <a:srgbClr val="000000"/>
                  </a:outerShdw>
                </a:effectLst>
                <a:latin typeface="Tahoma" pitchFamily="34" charset="0"/>
              </a:rPr>
              <a:t>with</a:t>
            </a:r>
            <a:r>
              <a:rPr lang="de-DE" altLang="de-DE" dirty="0">
                <a:solidFill>
                  <a:srgbClr val="FFC000"/>
                </a:solidFill>
                <a:effectLst>
                  <a:outerShdw blurRad="38100" dist="38100" dir="2700000" algn="tl">
                    <a:srgbClr val="000000"/>
                  </a:outerShdw>
                </a:effectLst>
                <a:latin typeface="Tahoma" pitchFamily="34" charset="0"/>
              </a:rPr>
              <a:t> 100 Hz, in </a:t>
            </a:r>
            <a:r>
              <a:rPr lang="de-DE" altLang="de-DE" dirty="0" err="1">
                <a:solidFill>
                  <a:srgbClr val="FFC000"/>
                </a:solidFill>
                <a:effectLst>
                  <a:outerShdw blurRad="38100" dist="38100" dir="2700000" algn="tl">
                    <a:srgbClr val="000000"/>
                  </a:outerShdw>
                </a:effectLst>
                <a:latin typeface="Tahoma" pitchFamily="34" charset="0"/>
              </a:rPr>
              <a:t>order</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to</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prove</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the</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vehicle‘s</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speed</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redundantly</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from</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its</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wheel</a:t>
            </a:r>
            <a:r>
              <a:rPr lang="de-DE" altLang="de-DE" dirty="0">
                <a:solidFill>
                  <a:srgbClr val="FFC000"/>
                </a:solidFill>
                <a:effectLst>
                  <a:outerShdw blurRad="38100" dist="38100" dir="2700000" algn="tl">
                    <a:srgbClr val="000000"/>
                  </a:outerShdw>
                </a:effectLst>
                <a:latin typeface="Tahoma" pitchFamily="34" charset="0"/>
              </a:rPr>
              <a:t> </a:t>
            </a:r>
            <a:r>
              <a:rPr lang="de-DE" altLang="de-DE" dirty="0" err="1">
                <a:solidFill>
                  <a:srgbClr val="FFC000"/>
                </a:solidFill>
                <a:effectLst>
                  <a:outerShdw blurRad="38100" dist="38100" dir="2700000" algn="tl">
                    <a:srgbClr val="000000"/>
                  </a:outerShdw>
                </a:effectLst>
                <a:latin typeface="Tahoma" pitchFamily="34" charset="0"/>
              </a:rPr>
              <a:t>speed</a:t>
            </a:r>
            <a:endParaRPr lang="de-DE" altLang="de-DE" dirty="0">
              <a:solidFill>
                <a:srgbClr val="FFC000"/>
              </a:solidFill>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2492964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5000"/>
                                  </p:iterate>
                                  <p:childTnLst>
                                    <p:set>
                                      <p:cBhvr>
                                        <p:cTn id="6" dur="1" fill="hold">
                                          <p:stCondLst>
                                            <p:cond delay="0"/>
                                          </p:stCondLst>
                                        </p:cTn>
                                        <p:tgtEl>
                                          <p:spTgt spid="132098"/>
                                        </p:tgtEl>
                                        <p:attrNameLst>
                                          <p:attrName>style.visibility</p:attrName>
                                        </p:attrNameLst>
                                      </p:cBhvr>
                                      <p:to>
                                        <p:strVal val="visible"/>
                                      </p:to>
                                    </p:set>
                                    <p:anim calcmode="lin" valueType="num">
                                      <p:cBhvr>
                                        <p:cTn id="7" dur="500" fill="hold"/>
                                        <p:tgtEl>
                                          <p:spTgt spid="132098"/>
                                        </p:tgtEl>
                                        <p:attrNameLst>
                                          <p:attrName>ppt_w</p:attrName>
                                        </p:attrNameLst>
                                      </p:cBhvr>
                                      <p:tavLst>
                                        <p:tav tm="0">
                                          <p:val>
                                            <p:fltVal val="0"/>
                                          </p:val>
                                        </p:tav>
                                        <p:tav tm="100000">
                                          <p:val>
                                            <p:strVal val="#ppt_w"/>
                                          </p:val>
                                        </p:tav>
                                      </p:tavLst>
                                    </p:anim>
                                    <p:anim calcmode="lin" valueType="num">
                                      <p:cBhvr>
                                        <p:cTn id="8" dur="500" fill="hold"/>
                                        <p:tgtEl>
                                          <p:spTgt spid="132098"/>
                                        </p:tgtEl>
                                        <p:attrNameLst>
                                          <p:attrName>ppt_h</p:attrName>
                                        </p:attrNameLst>
                                      </p:cBhvr>
                                      <p:tavLst>
                                        <p:tav tm="0">
                                          <p:val>
                                            <p:fltVal val="0"/>
                                          </p:val>
                                        </p:tav>
                                        <p:tav tm="100000">
                                          <p:val>
                                            <p:strVal val="#ppt_h"/>
                                          </p:val>
                                        </p:tav>
                                      </p:tavLst>
                                    </p:anim>
                                    <p:animEffect transition="in" filter="fade">
                                      <p:cBhvr>
                                        <p:cTn id="9" dur="5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251520" y="254215"/>
            <a:ext cx="8892480" cy="430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600" b="1">
                <a:solidFill>
                  <a:schemeClr val="tx1"/>
                </a:solidFill>
                <a:latin typeface="Arial" pitchFamily="34" charset="0"/>
              </a:defRPr>
            </a:lvl1pPr>
            <a:lvl2pPr eaLnBrk="0" hangingPunct="0">
              <a:defRPr sz="1600" b="1">
                <a:solidFill>
                  <a:schemeClr val="tx1"/>
                </a:solidFill>
                <a:latin typeface="Arial" pitchFamily="34" charset="0"/>
              </a:defRPr>
            </a:lvl2pPr>
            <a:lvl3pPr eaLnBrk="0" hangingPunct="0">
              <a:defRPr sz="1600" b="1">
                <a:solidFill>
                  <a:schemeClr val="tx1"/>
                </a:solidFill>
                <a:latin typeface="Arial" pitchFamily="34" charset="0"/>
              </a:defRPr>
            </a:lvl3pPr>
            <a:lvl4pPr eaLnBrk="0" hangingPunct="0">
              <a:defRPr sz="1600" b="1">
                <a:solidFill>
                  <a:schemeClr val="tx1"/>
                </a:solidFill>
                <a:latin typeface="Arial" pitchFamily="34" charset="0"/>
              </a:defRPr>
            </a:lvl4pPr>
            <a:lvl5pPr eaLnBrk="0" hangingPunct="0">
              <a:defRPr sz="1600" b="1">
                <a:solidFill>
                  <a:schemeClr val="tx1"/>
                </a:solidFill>
                <a:latin typeface="Arial" pitchFamily="34" charset="0"/>
              </a:defRPr>
            </a:lvl5pPr>
            <a:lvl6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6pPr>
            <a:lvl7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7pPr>
            <a:lvl8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8pPr>
            <a:lvl9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9pPr>
          </a:lstStyle>
          <a:p>
            <a:pPr eaLnBrk="1" hangingPunct="1">
              <a:buFont typeface="Wingdings" pitchFamily="2" charset="2"/>
              <a:buNone/>
            </a:pPr>
            <a:r>
              <a:rPr lang="de-DE" altLang="de-DE" sz="1800" dirty="0">
                <a:effectLst>
                  <a:outerShdw blurRad="38100" dist="38100" dir="2700000" algn="tl">
                    <a:srgbClr val="000000"/>
                  </a:outerShdw>
                </a:effectLst>
                <a:latin typeface="Tahoma" pitchFamily="34" charset="0"/>
              </a:rPr>
              <a:t>		</a:t>
            </a:r>
            <a:r>
              <a:rPr lang="de-DE" altLang="de-DE" sz="2100" dirty="0">
                <a:effectLst>
                  <a:outerShdw blurRad="38100" dist="38100" dir="2700000" algn="tl">
                    <a:srgbClr val="000000"/>
                  </a:outerShdw>
                </a:effectLst>
                <a:latin typeface="Tahoma" pitchFamily="34" charset="0"/>
              </a:rPr>
              <a:t>W</a:t>
            </a:r>
            <a:r>
              <a:rPr lang="en-US" altLang="de-DE" sz="2100" dirty="0">
                <a:effectLst>
                  <a:outerShdw blurRad="38100" dist="38100" dir="2700000" algn="tl">
                    <a:srgbClr val="000000"/>
                  </a:outerShdw>
                </a:effectLst>
                <a:latin typeface="Tahoma" pitchFamily="34" charset="0"/>
              </a:rPr>
              <a:t>hat do you need for accident reconstruction</a:t>
            </a:r>
            <a:r>
              <a:rPr lang="de-DE" altLang="de-DE" sz="2100" dirty="0">
                <a:effectLst>
                  <a:outerShdw blurRad="38100" dist="38100" dir="2700000" algn="tl">
                    <a:srgbClr val="000000"/>
                  </a:outerShdw>
                </a:effectLst>
                <a:latin typeface="Tahoma" pitchFamily="34" charset="0"/>
              </a:rPr>
              <a:t>?</a:t>
            </a:r>
          </a:p>
          <a:p>
            <a:pPr eaLnBrk="1" hangingPunct="1">
              <a:buFont typeface="Wingdings" pitchFamily="2" charset="2"/>
              <a:buNone/>
            </a:pPr>
            <a:endParaRPr lang="de-DE" altLang="de-DE" sz="2100" dirty="0">
              <a:effectLst>
                <a:outerShdw blurRad="38100" dist="38100" dir="2700000" algn="tl">
                  <a:srgbClr val="000000"/>
                </a:outerShdw>
              </a:effectLst>
              <a:latin typeface="Tahoma" pitchFamily="34" charset="0"/>
            </a:endParaRPr>
          </a:p>
          <a:p>
            <a:pPr eaLnBrk="1" hangingPunct="1">
              <a:buFont typeface="Wingdings" pitchFamily="2" charset="2"/>
              <a:buNone/>
            </a:pPr>
            <a:r>
              <a:rPr lang="de-DE" altLang="de-DE" sz="1800" b="0" dirty="0">
                <a:effectLst>
                  <a:outerShdw blurRad="38100" dist="38100" dir="2700000" algn="tl">
                    <a:srgbClr val="000000"/>
                  </a:outerShdw>
                </a:effectLst>
                <a:latin typeface="Tahoma" pitchFamily="34" charset="0"/>
              </a:rPr>
              <a:t>	</a:t>
            </a:r>
            <a:r>
              <a:rPr lang="en-US" altLang="de-DE" sz="1800" dirty="0">
                <a:solidFill>
                  <a:srgbClr val="FF0000"/>
                </a:solidFill>
                <a:effectLst>
                  <a:outerShdw blurRad="38100" dist="38100" dir="2700000" algn="tl">
                    <a:srgbClr val="000000"/>
                  </a:outerShdw>
                </a:effectLst>
                <a:latin typeface="Tahoma" pitchFamily="34" charset="0"/>
              </a:rPr>
              <a:t>Measurements that show how the vehicle moved (kinematics)</a:t>
            </a:r>
            <a:endParaRPr lang="de-DE" altLang="de-DE" sz="1800" dirty="0">
              <a:solidFill>
                <a:srgbClr val="FF0000"/>
              </a:solidFill>
              <a:effectLst>
                <a:outerShdw blurRad="38100" dist="38100" dir="2700000" algn="tl">
                  <a:srgbClr val="000000"/>
                </a:outerShdw>
              </a:effectLst>
              <a:latin typeface="Tahoma" pitchFamily="34" charset="0"/>
            </a:endParaRPr>
          </a:p>
          <a:p>
            <a:pPr eaLnBrk="1" hangingPunct="1">
              <a:buFont typeface="Wingdings" pitchFamily="2" charset="2"/>
              <a:buNone/>
            </a:pPr>
            <a:r>
              <a:rPr lang="de-DE" altLang="de-DE" sz="1800" dirty="0">
                <a:solidFill>
                  <a:srgbClr val="FFC000"/>
                </a:solidFill>
                <a:effectLst>
                  <a:outerShdw blurRad="38100" dist="38100" dir="2700000" algn="tl">
                    <a:srgbClr val="000000"/>
                  </a:outerShdw>
                </a:effectLst>
                <a:latin typeface="Tahoma" pitchFamily="34" charset="0"/>
              </a:rPr>
              <a:t>		-	</a:t>
            </a:r>
            <a:r>
              <a:rPr lang="de-DE" altLang="de-DE" sz="1800" dirty="0" err="1">
                <a:solidFill>
                  <a:srgbClr val="FFC000"/>
                </a:solidFill>
                <a:effectLst>
                  <a:outerShdw blurRad="38100" dist="38100" dir="2700000" algn="tl">
                    <a:srgbClr val="000000"/>
                  </a:outerShdw>
                </a:effectLst>
                <a:latin typeface="Tahoma" pitchFamily="34" charset="0"/>
              </a:rPr>
              <a:t>Acceleration</a:t>
            </a:r>
            <a:r>
              <a:rPr lang="de-DE" altLang="de-DE" sz="1800" dirty="0">
                <a:solidFill>
                  <a:srgbClr val="FFC000"/>
                </a:solidFill>
                <a:effectLst>
                  <a:outerShdw blurRad="38100" dist="38100" dir="2700000" algn="tl">
                    <a:srgbClr val="000000"/>
                  </a:outerShdw>
                </a:effectLst>
                <a:latin typeface="Tahoma" pitchFamily="34" charset="0"/>
              </a:rPr>
              <a:t> (longitudinal, lateral and </a:t>
            </a:r>
            <a:r>
              <a:rPr lang="de-DE" altLang="de-DE" sz="1800" dirty="0" err="1">
                <a:solidFill>
                  <a:srgbClr val="FFC000"/>
                </a:solidFill>
                <a:effectLst>
                  <a:outerShdw blurRad="38100" dist="38100" dir="2700000" algn="tl">
                    <a:srgbClr val="000000"/>
                  </a:outerShdw>
                </a:effectLst>
                <a:latin typeface="Tahoma" pitchFamily="34" charset="0"/>
              </a:rPr>
              <a:t>vertical</a:t>
            </a:r>
            <a:r>
              <a:rPr lang="de-DE" altLang="de-DE" sz="1800" dirty="0">
                <a:solidFill>
                  <a:srgbClr val="FFC000"/>
                </a:solidFill>
                <a:effectLst>
                  <a:outerShdw blurRad="38100" dist="38100" dir="2700000" algn="tl">
                    <a:srgbClr val="000000"/>
                  </a:outerShdw>
                </a:effectLst>
                <a:latin typeface="Tahoma" pitchFamily="34" charset="0"/>
              </a:rPr>
              <a:t>)</a:t>
            </a:r>
          </a:p>
          <a:p>
            <a:pPr eaLnBrk="1" hangingPunct="1"/>
            <a:r>
              <a:rPr lang="de-DE" altLang="de-DE" sz="1800" dirty="0">
                <a:solidFill>
                  <a:srgbClr val="FFC000"/>
                </a:solidFill>
                <a:effectLst>
                  <a:outerShdw blurRad="38100" dist="38100" dir="2700000" algn="tl">
                    <a:srgbClr val="000000"/>
                  </a:outerShdw>
                </a:effectLst>
                <a:latin typeface="Tahoma" pitchFamily="34" charset="0"/>
              </a:rPr>
              <a:t>		-	</a:t>
            </a:r>
            <a:r>
              <a:rPr lang="en-US" altLang="de-DE" sz="1800" dirty="0">
                <a:solidFill>
                  <a:srgbClr val="FFC000"/>
                </a:solidFill>
                <a:effectLst>
                  <a:outerShdw blurRad="38100" dist="38100" dir="2700000" algn="tl">
                    <a:srgbClr val="000000"/>
                  </a:outerShdw>
                </a:effectLst>
                <a:latin typeface="Tahoma" pitchFamily="34" charset="0"/>
              </a:rPr>
              <a:t>Rate of rotation (pitch, roll and roll angles)</a:t>
            </a:r>
            <a:br>
              <a:rPr lang="en-US" altLang="de-DE" sz="1800" dirty="0">
                <a:solidFill>
                  <a:srgbClr val="FFC000"/>
                </a:solidFill>
                <a:effectLst>
                  <a:outerShdw blurRad="38100" dist="38100" dir="2700000" algn="tl">
                    <a:srgbClr val="000000"/>
                  </a:outerShdw>
                </a:effectLst>
                <a:latin typeface="Tahoma" pitchFamily="34" charset="0"/>
              </a:rPr>
            </a:br>
            <a:r>
              <a:rPr lang="de-DE" altLang="de-DE" sz="1800" dirty="0">
                <a:solidFill>
                  <a:srgbClr val="FFC000"/>
                </a:solidFill>
                <a:effectLst>
                  <a:outerShdw blurRad="38100" dist="38100" dir="2700000" algn="tl">
                    <a:srgbClr val="000000"/>
                  </a:outerShdw>
                </a:effectLst>
                <a:latin typeface="Tahoma" pitchFamily="34" charset="0"/>
              </a:rPr>
              <a:t>	-	Wheel </a:t>
            </a:r>
            <a:r>
              <a:rPr lang="de-DE" altLang="de-DE" sz="1800" dirty="0" err="1">
                <a:solidFill>
                  <a:srgbClr val="FFC000"/>
                </a:solidFill>
                <a:effectLst>
                  <a:outerShdw blurRad="38100" dist="38100" dir="2700000" algn="tl">
                    <a:srgbClr val="000000"/>
                  </a:outerShdw>
                </a:effectLst>
                <a:latin typeface="Tahoma" pitchFamily="34" charset="0"/>
              </a:rPr>
              <a:t>speed</a:t>
            </a:r>
            <a:endParaRPr lang="en-US" altLang="de-DE" sz="1800" dirty="0">
              <a:solidFill>
                <a:srgbClr val="FFC000"/>
              </a:solidFill>
              <a:effectLst>
                <a:outerShdw blurRad="38100" dist="38100" dir="2700000" algn="tl">
                  <a:srgbClr val="000000"/>
                </a:outerShdw>
              </a:effectLst>
              <a:latin typeface="Tahoma" pitchFamily="34" charset="0"/>
            </a:endParaRPr>
          </a:p>
          <a:p>
            <a:pPr eaLnBrk="1" hangingPunct="1">
              <a:buFont typeface="Wingdings" pitchFamily="2" charset="2"/>
              <a:buNone/>
            </a:pPr>
            <a:endParaRPr lang="de-DE" altLang="de-DE" sz="1800" dirty="0">
              <a:solidFill>
                <a:srgbClr val="FFC000"/>
              </a:solidFill>
              <a:effectLst>
                <a:outerShdw blurRad="38100" dist="38100" dir="2700000" algn="tl">
                  <a:srgbClr val="000000"/>
                </a:outerShdw>
              </a:effectLst>
              <a:latin typeface="Tahoma" pitchFamily="34" charset="0"/>
            </a:endParaRPr>
          </a:p>
          <a:p>
            <a:pPr eaLnBrk="1" hangingPunct="1">
              <a:buFont typeface="Wingdings" pitchFamily="2" charset="2"/>
              <a:buNone/>
            </a:pPr>
            <a:r>
              <a:rPr lang="de-DE" altLang="de-DE" sz="1800" dirty="0">
                <a:solidFill>
                  <a:srgbClr val="FFFF00"/>
                </a:solidFill>
                <a:effectLst>
                  <a:outerShdw blurRad="38100" dist="38100" dir="2700000" algn="tl">
                    <a:srgbClr val="000000"/>
                  </a:outerShdw>
                </a:effectLst>
                <a:latin typeface="Tahoma" pitchFamily="34" charset="0"/>
              </a:rPr>
              <a:t>	-	</a:t>
            </a:r>
            <a:r>
              <a:rPr lang="en-US" altLang="de-DE" sz="1800" u="sng" dirty="0">
                <a:solidFill>
                  <a:srgbClr val="00FF00"/>
                </a:solidFill>
                <a:effectLst>
                  <a:outerShdw blurRad="38100" dist="38100" dir="2700000" algn="tl">
                    <a:srgbClr val="000000"/>
                  </a:outerShdw>
                </a:effectLst>
                <a:latin typeface="Tahoma" pitchFamily="34" charset="0"/>
              </a:rPr>
              <a:t>Differentiable status information about the operation of:</a:t>
            </a:r>
            <a:br>
              <a:rPr lang="en-US" altLang="de-DE" sz="1800" u="sng" dirty="0">
                <a:solidFill>
                  <a:srgbClr val="00FF00"/>
                </a:solidFill>
                <a:effectLst>
                  <a:outerShdw blurRad="38100" dist="38100" dir="2700000" algn="tl">
                    <a:srgbClr val="000000"/>
                  </a:outerShdw>
                </a:effectLst>
                <a:latin typeface="Tahoma" pitchFamily="34" charset="0"/>
              </a:rPr>
            </a:br>
            <a:r>
              <a:rPr lang="de-DE" altLang="de-DE" sz="1800" dirty="0">
                <a:solidFill>
                  <a:srgbClr val="FFC000"/>
                </a:solidFill>
                <a:effectLst>
                  <a:outerShdw blurRad="38100" dist="38100" dir="2700000" algn="tl">
                    <a:srgbClr val="000000"/>
                  </a:outerShdw>
                </a:effectLst>
                <a:latin typeface="Tahoma" pitchFamily="34" charset="0"/>
              </a:rPr>
              <a:t>		-	</a:t>
            </a:r>
            <a:r>
              <a:rPr lang="en-US" altLang="de-DE" sz="1800" dirty="0">
                <a:solidFill>
                  <a:srgbClr val="FFC000"/>
                </a:solidFill>
                <a:effectLst>
                  <a:outerShdw blurRad="38100" dist="38100" dir="2700000" algn="tl">
                    <a:srgbClr val="000000"/>
                  </a:outerShdw>
                </a:effectLst>
                <a:latin typeface="Tahoma" pitchFamily="34" charset="0"/>
              </a:rPr>
              <a:t>Steering (e.g. steering angle on steering wheel or wheels</a:t>
            </a:r>
            <a:r>
              <a:rPr lang="de-DE" altLang="de-DE" sz="1800" dirty="0">
                <a:solidFill>
                  <a:srgbClr val="FFC000"/>
                </a:solidFill>
                <a:effectLst>
                  <a:outerShdw blurRad="38100" dist="38100" dir="2700000" algn="tl">
                    <a:srgbClr val="000000"/>
                  </a:outerShdw>
                </a:effectLst>
                <a:latin typeface="Tahoma" pitchFamily="34" charset="0"/>
              </a:rPr>
              <a:t>)</a:t>
            </a:r>
            <a:br>
              <a:rPr lang="de-DE" altLang="de-DE" sz="1800" dirty="0">
                <a:solidFill>
                  <a:srgbClr val="FFC000"/>
                </a:solidFill>
                <a:effectLst>
                  <a:outerShdw blurRad="38100" dist="38100" dir="2700000" algn="tl">
                    <a:srgbClr val="000000"/>
                  </a:outerShdw>
                </a:effectLst>
                <a:latin typeface="Tahoma" pitchFamily="34" charset="0"/>
              </a:rPr>
            </a:br>
            <a:r>
              <a:rPr lang="de-DE" altLang="de-DE" sz="1800" dirty="0">
                <a:solidFill>
                  <a:srgbClr val="FFC000"/>
                </a:solidFill>
                <a:effectLst>
                  <a:outerShdw blurRad="38100" dist="38100" dir="2700000" algn="tl">
                    <a:srgbClr val="000000"/>
                  </a:outerShdw>
                </a:effectLst>
                <a:latin typeface="Tahoma" pitchFamily="34" charset="0"/>
              </a:rPr>
              <a:t>		-	</a:t>
            </a:r>
            <a:r>
              <a:rPr lang="en-US" altLang="de-DE" sz="1800" dirty="0">
                <a:solidFill>
                  <a:srgbClr val="FFC000"/>
                </a:solidFill>
                <a:effectLst>
                  <a:outerShdw blurRad="38100" dist="38100" dir="2700000" algn="tl">
                    <a:srgbClr val="000000"/>
                  </a:outerShdw>
                </a:effectLst>
                <a:latin typeface="Tahoma" pitchFamily="34" charset="0"/>
              </a:rPr>
              <a:t>Brake (e.g. brake pedal position and/or pressure)</a:t>
            </a:r>
            <a:br>
              <a:rPr lang="en-US" altLang="de-DE" sz="1800" dirty="0">
                <a:solidFill>
                  <a:srgbClr val="FFC000"/>
                </a:solidFill>
                <a:effectLst>
                  <a:outerShdw blurRad="38100" dist="38100" dir="2700000" algn="tl">
                    <a:srgbClr val="000000"/>
                  </a:outerShdw>
                </a:effectLst>
                <a:latin typeface="Tahoma" pitchFamily="34" charset="0"/>
              </a:rPr>
            </a:br>
            <a:r>
              <a:rPr lang="de-DE" altLang="de-DE" sz="1800" dirty="0">
                <a:solidFill>
                  <a:srgbClr val="FFC000"/>
                </a:solidFill>
                <a:effectLst>
                  <a:outerShdw blurRad="38100" dist="38100" dir="2700000" algn="tl">
                    <a:srgbClr val="000000"/>
                  </a:outerShdw>
                </a:effectLst>
                <a:latin typeface="Tahoma" pitchFamily="34" charset="0"/>
              </a:rPr>
              <a:t>		-	A</a:t>
            </a:r>
            <a:r>
              <a:rPr lang="en-US" altLang="de-DE" sz="1800" dirty="0">
                <a:solidFill>
                  <a:srgbClr val="FFC000"/>
                </a:solidFill>
                <a:effectLst>
                  <a:outerShdw blurRad="38100" dist="38100" dir="2700000" algn="tl">
                    <a:srgbClr val="000000"/>
                  </a:outerShdw>
                </a:effectLst>
                <a:latin typeface="Tahoma" pitchFamily="34" charset="0"/>
              </a:rPr>
              <a:t>accelerator pedal and throttle position</a:t>
            </a:r>
            <a:br>
              <a:rPr lang="en-US" altLang="de-DE" sz="1800" dirty="0">
                <a:solidFill>
                  <a:srgbClr val="FFC000"/>
                </a:solidFill>
                <a:effectLst>
                  <a:outerShdw blurRad="38100" dist="38100" dir="2700000" algn="tl">
                    <a:srgbClr val="000000"/>
                  </a:outerShdw>
                </a:effectLst>
                <a:latin typeface="Tahoma" pitchFamily="34" charset="0"/>
              </a:rPr>
            </a:br>
            <a:r>
              <a:rPr lang="en-US" altLang="de-DE" sz="1800" dirty="0">
                <a:solidFill>
                  <a:srgbClr val="FFC000"/>
                </a:solidFill>
                <a:effectLst>
                  <a:outerShdw blurRad="38100" dist="38100" dir="2700000" algn="tl">
                    <a:srgbClr val="000000"/>
                  </a:outerShdw>
                </a:effectLst>
                <a:latin typeface="Tahoma" pitchFamily="34" charset="0"/>
              </a:rPr>
              <a:t>		</a:t>
            </a:r>
            <a:r>
              <a:rPr lang="de-DE" altLang="de-DE" sz="1800" dirty="0">
                <a:solidFill>
                  <a:srgbClr val="FFC000"/>
                </a:solidFill>
                <a:effectLst>
                  <a:outerShdw blurRad="38100" dist="38100" dir="2700000" algn="tl">
                    <a:srgbClr val="000000"/>
                  </a:outerShdw>
                </a:effectLst>
                <a:latin typeface="Tahoma" pitchFamily="34" charset="0"/>
              </a:rPr>
              <a:t>-	Geo-Position-Data</a:t>
            </a:r>
          </a:p>
          <a:p>
            <a:pPr eaLnBrk="1" hangingPunct="1">
              <a:buFont typeface="Wingdings" pitchFamily="2" charset="2"/>
              <a:buNone/>
            </a:pPr>
            <a:r>
              <a:rPr lang="de-DE" altLang="de-DE" sz="1800" dirty="0">
                <a:solidFill>
                  <a:srgbClr val="FFC000"/>
                </a:solidFill>
                <a:effectLst>
                  <a:outerShdw blurRad="38100" dist="38100" dir="2700000" algn="tl">
                    <a:srgbClr val="000000"/>
                  </a:outerShdw>
                </a:effectLst>
                <a:latin typeface="Tahoma" pitchFamily="34" charset="0"/>
              </a:rPr>
              <a:t>	-	</a:t>
            </a:r>
            <a:r>
              <a:rPr lang="en-US" altLang="de-DE" sz="1800" dirty="0">
                <a:solidFill>
                  <a:srgbClr val="FFC000"/>
                </a:solidFill>
                <a:effectLst>
                  <a:outerShdw blurRad="38100" dist="38100" dir="2700000" algn="tl">
                    <a:srgbClr val="000000"/>
                  </a:outerShdw>
                </a:effectLst>
                <a:latin typeface="Tahoma" pitchFamily="34" charset="0"/>
              </a:rPr>
              <a:t>Reliable information about possible measurement or status errors</a:t>
            </a:r>
            <a:endParaRPr lang="de-DE" altLang="de-DE" sz="1800" dirty="0">
              <a:solidFill>
                <a:srgbClr val="FFC000"/>
              </a:solidFill>
              <a:effectLst>
                <a:outerShdw blurRad="38100" dist="38100" dir="2700000" algn="tl">
                  <a:srgbClr val="000000"/>
                </a:outerShdw>
              </a:effectLst>
              <a:latin typeface="Tahoma" pitchFamily="34" charset="0"/>
            </a:endParaRPr>
          </a:p>
          <a:p>
            <a:pPr eaLnBrk="1" hangingPunct="1">
              <a:buFont typeface="Wingdings" pitchFamily="2" charset="2"/>
              <a:buNone/>
            </a:pPr>
            <a:r>
              <a:rPr lang="de-DE" altLang="de-DE" sz="1800" b="0" dirty="0">
                <a:solidFill>
                  <a:srgbClr val="FFC000"/>
                </a:solidFill>
                <a:effectLst>
                  <a:outerShdw blurRad="38100" dist="38100" dir="2700000" algn="tl">
                    <a:srgbClr val="000000"/>
                  </a:outerShdw>
                </a:effectLst>
                <a:latin typeface="Tahoma" pitchFamily="34" charset="0"/>
              </a:rPr>
              <a:t>	-	</a:t>
            </a:r>
            <a:r>
              <a:rPr lang="de-DE" altLang="de-DE" sz="1800" dirty="0">
                <a:solidFill>
                  <a:srgbClr val="FFC000"/>
                </a:solidFill>
                <a:effectLst>
                  <a:outerShdw blurRad="38100" dist="38100" dir="2700000" algn="tl">
                    <a:srgbClr val="000000"/>
                  </a:outerShdw>
                </a:effectLst>
                <a:latin typeface="Tahoma" pitchFamily="34" charset="0"/>
              </a:rPr>
              <a:t>A</a:t>
            </a:r>
            <a:r>
              <a:rPr lang="en-US" altLang="de-DE" sz="1800" dirty="0" err="1">
                <a:solidFill>
                  <a:srgbClr val="FFC000"/>
                </a:solidFill>
                <a:effectLst>
                  <a:outerShdw blurRad="38100" dist="38100" dir="2700000" algn="tl">
                    <a:srgbClr val="000000"/>
                  </a:outerShdw>
                </a:effectLst>
                <a:latin typeface="Tahoma" pitchFamily="34" charset="0"/>
              </a:rPr>
              <a:t>mbient</a:t>
            </a:r>
            <a:r>
              <a:rPr lang="en-US" altLang="de-DE" sz="1800" dirty="0">
                <a:solidFill>
                  <a:srgbClr val="FFC000"/>
                </a:solidFill>
                <a:effectLst>
                  <a:outerShdw blurRad="38100" dist="38100" dir="2700000" algn="tl">
                    <a:srgbClr val="000000"/>
                  </a:outerShdw>
                </a:effectLst>
                <a:latin typeface="Tahoma" pitchFamily="34" charset="0"/>
              </a:rPr>
              <a:t> data (e.g. photos, videos and/or measured values from 			distance sensors) to determine the correctness of a controlling 				intervention [both on the driver and on the vehicle side</a:t>
            </a:r>
            <a:r>
              <a:rPr lang="de-DE" altLang="de-DE" sz="1800" b="0" dirty="0">
                <a:solidFill>
                  <a:srgbClr val="FFC000"/>
                </a:solidFill>
                <a:effectLst>
                  <a:outerShdw blurRad="38100" dist="38100" dir="2700000" algn="tl">
                    <a:srgbClr val="000000"/>
                  </a:outerShdw>
                </a:effectLst>
                <a:latin typeface="Tahoma" pitchFamily="34" charset="0"/>
              </a:rPr>
              <a:t>]</a:t>
            </a:r>
          </a:p>
        </p:txBody>
      </p:sp>
    </p:spTree>
    <p:extLst>
      <p:ext uri="{BB962C8B-B14F-4D97-AF65-F5344CB8AC3E}">
        <p14:creationId xmlns:p14="http://schemas.microsoft.com/office/powerpoint/2010/main" val="3355866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5000"/>
                                  </p:iterate>
                                  <p:childTnLst>
                                    <p:set>
                                      <p:cBhvr>
                                        <p:cTn id="6" dur="1" fill="hold">
                                          <p:stCondLst>
                                            <p:cond delay="0"/>
                                          </p:stCondLst>
                                        </p:cTn>
                                        <p:tgtEl>
                                          <p:spTgt spid="132098"/>
                                        </p:tgtEl>
                                        <p:attrNameLst>
                                          <p:attrName>style.visibility</p:attrName>
                                        </p:attrNameLst>
                                      </p:cBhvr>
                                      <p:to>
                                        <p:strVal val="visible"/>
                                      </p:to>
                                    </p:set>
                                    <p:anim calcmode="lin" valueType="num">
                                      <p:cBhvr>
                                        <p:cTn id="7" dur="500" fill="hold"/>
                                        <p:tgtEl>
                                          <p:spTgt spid="132098"/>
                                        </p:tgtEl>
                                        <p:attrNameLst>
                                          <p:attrName>ppt_w</p:attrName>
                                        </p:attrNameLst>
                                      </p:cBhvr>
                                      <p:tavLst>
                                        <p:tav tm="0">
                                          <p:val>
                                            <p:fltVal val="0"/>
                                          </p:val>
                                        </p:tav>
                                        <p:tav tm="100000">
                                          <p:val>
                                            <p:strVal val="#ppt_w"/>
                                          </p:val>
                                        </p:tav>
                                      </p:tavLst>
                                    </p:anim>
                                    <p:anim calcmode="lin" valueType="num">
                                      <p:cBhvr>
                                        <p:cTn id="8" dur="500" fill="hold"/>
                                        <p:tgtEl>
                                          <p:spTgt spid="132098"/>
                                        </p:tgtEl>
                                        <p:attrNameLst>
                                          <p:attrName>ppt_h</p:attrName>
                                        </p:attrNameLst>
                                      </p:cBhvr>
                                      <p:tavLst>
                                        <p:tav tm="0">
                                          <p:val>
                                            <p:fltVal val="0"/>
                                          </p:val>
                                        </p:tav>
                                        <p:tav tm="100000">
                                          <p:val>
                                            <p:strVal val="#ppt_h"/>
                                          </p:val>
                                        </p:tav>
                                      </p:tavLst>
                                    </p:anim>
                                    <p:animEffect transition="in" filter="fade">
                                      <p:cBhvr>
                                        <p:cTn id="9" dur="5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Grp="1" noChangeArrowheads="1"/>
          </p:cNvSpPr>
          <p:nvPr>
            <p:ph type="subTitle" idx="4294967295"/>
          </p:nvPr>
        </p:nvSpPr>
        <p:spPr>
          <a:xfrm>
            <a:off x="539552" y="195486"/>
            <a:ext cx="8208912" cy="1997869"/>
          </a:xfrm>
        </p:spPr>
        <p:txBody>
          <a:bodyPr/>
          <a:lstStyle/>
          <a:p>
            <a:pPr marL="0" indent="0">
              <a:spcBef>
                <a:spcPts val="600"/>
              </a:spcBef>
              <a:defRPr/>
            </a:pPr>
            <a:r>
              <a:rPr lang="en-US" altLang="de-DE" sz="2000" b="1" dirty="0">
                <a:latin typeface="Tahoma" charset="0"/>
              </a:rPr>
              <a:t>Nowadays, it needs a cooperation of different disciplines to allow an accident investigation, which bids the doubts to remain silent</a:t>
            </a:r>
          </a:p>
        </p:txBody>
      </p:sp>
      <p:sp>
        <p:nvSpPr>
          <p:cNvPr id="4" name="Fußzeilenplatzhalter 4">
            <a:extLst>
              <a:ext uri="{FF2B5EF4-FFF2-40B4-BE49-F238E27FC236}">
                <a16:creationId xmlns:a16="http://schemas.microsoft.com/office/drawing/2014/main" id="{C052875C-FFFD-4484-8853-BF7FDE13E8BA}"/>
              </a:ext>
            </a:extLst>
          </p:cNvPr>
          <p:cNvSpPr txBox="1">
            <a:spLocks/>
          </p:cNvSpPr>
          <p:nvPr/>
        </p:nvSpPr>
        <p:spPr bwMode="auto">
          <a:xfrm>
            <a:off x="969068" y="2571750"/>
            <a:ext cx="1929008" cy="59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r" rtl="0" fontAlgn="base">
              <a:spcBef>
                <a:spcPct val="0"/>
              </a:spcBef>
              <a:spcAft>
                <a:spcPct val="0"/>
              </a:spcAft>
              <a:buClrTx/>
              <a:buSzTx/>
              <a:buFontTx/>
              <a:buNone/>
              <a:defRPr sz="1000" b="0" kern="1200">
                <a:solidFill>
                  <a:schemeClr val="tx1"/>
                </a:solidFill>
                <a:effectLst>
                  <a:outerShdw blurRad="38100" dist="38100" dir="2700000" algn="tl">
                    <a:srgbClr val="000000"/>
                  </a:outerShdw>
                </a:effectLst>
                <a:latin typeface="+mn-lt"/>
                <a:ea typeface="+mn-ea"/>
                <a:cs typeface="+mn-cs"/>
              </a:defRPr>
            </a:lvl1pPr>
            <a:lvl2pPr marL="4572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2pPr>
            <a:lvl3pPr marL="9144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3pPr>
            <a:lvl4pPr marL="13716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4pPr>
            <a:lvl5pPr marL="18288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l">
              <a:defRPr/>
            </a:pPr>
            <a:r>
              <a:rPr lang="de-DE" sz="800" dirty="0" err="1"/>
              <a:t>Numerical</a:t>
            </a:r>
            <a:r>
              <a:rPr lang="de-DE" sz="800" dirty="0"/>
              <a:t> Simulation on </a:t>
            </a:r>
            <a:r>
              <a:rPr lang="de-DE" sz="800" dirty="0" err="1"/>
              <a:t>the</a:t>
            </a:r>
            <a:r>
              <a:rPr lang="de-DE" sz="800" dirty="0"/>
              <a:t> </a:t>
            </a:r>
            <a:r>
              <a:rPr lang="de-DE" sz="800" dirty="0" err="1"/>
              <a:t>basis</a:t>
            </a:r>
            <a:r>
              <a:rPr lang="de-DE" sz="800" dirty="0"/>
              <a:t> </a:t>
            </a:r>
            <a:r>
              <a:rPr lang="de-DE" sz="800" dirty="0" err="1"/>
              <a:t>of</a:t>
            </a:r>
            <a:r>
              <a:rPr lang="de-DE" sz="800" dirty="0"/>
              <a:t> </a:t>
            </a:r>
            <a:r>
              <a:rPr lang="de-DE" sz="800" dirty="0" err="1"/>
              <a:t>driving</a:t>
            </a:r>
            <a:r>
              <a:rPr lang="de-DE" sz="800" dirty="0"/>
              <a:t> </a:t>
            </a:r>
            <a:r>
              <a:rPr lang="de-DE" sz="800" dirty="0" err="1"/>
              <a:t>data</a:t>
            </a:r>
            <a:r>
              <a:rPr lang="de-DE" sz="800" dirty="0"/>
              <a:t> </a:t>
            </a:r>
            <a:r>
              <a:rPr lang="de-DE" sz="800" dirty="0" err="1"/>
              <a:t>from</a:t>
            </a:r>
            <a:r>
              <a:rPr lang="de-DE" sz="800" dirty="0"/>
              <a:t> ESC-Brake-Control Unit, digital </a:t>
            </a:r>
            <a:r>
              <a:rPr lang="de-DE" sz="800" dirty="0" err="1"/>
              <a:t>tachograph</a:t>
            </a:r>
            <a:r>
              <a:rPr lang="de-DE" sz="800" dirty="0"/>
              <a:t> and </a:t>
            </a:r>
            <a:r>
              <a:rPr lang="de-DE" sz="800" dirty="0" err="1"/>
              <a:t>traces</a:t>
            </a:r>
            <a:r>
              <a:rPr lang="de-DE" sz="800" dirty="0"/>
              <a:t> on </a:t>
            </a:r>
            <a:r>
              <a:rPr lang="de-DE" sz="800" dirty="0" err="1"/>
              <a:t>the</a:t>
            </a:r>
            <a:r>
              <a:rPr lang="de-DE" sz="800" dirty="0"/>
              <a:t> </a:t>
            </a:r>
            <a:r>
              <a:rPr lang="de-DE" sz="800" dirty="0" err="1"/>
              <a:t>scene</a:t>
            </a:r>
            <a:r>
              <a:rPr lang="de-DE" sz="800" dirty="0"/>
              <a:t>, </a:t>
            </a:r>
            <a:r>
              <a:rPr lang="de-DE" sz="800" dirty="0" err="1"/>
              <a:t>documented</a:t>
            </a:r>
            <a:r>
              <a:rPr lang="de-DE" sz="800" dirty="0"/>
              <a:t> </a:t>
            </a:r>
            <a:r>
              <a:rPr lang="de-DE" sz="800" dirty="0" err="1"/>
              <a:t>by</a:t>
            </a:r>
            <a:r>
              <a:rPr lang="de-DE" sz="800" dirty="0"/>
              <a:t> Police Laserscan &amp; </a:t>
            </a:r>
            <a:r>
              <a:rPr lang="de-DE" sz="800" dirty="0" err="1"/>
              <a:t>pictures</a:t>
            </a:r>
            <a:endParaRPr lang="de-DE" sz="800" dirty="0"/>
          </a:p>
        </p:txBody>
      </p:sp>
      <p:sp>
        <p:nvSpPr>
          <p:cNvPr id="3" name="Rechteck 2">
            <a:extLst>
              <a:ext uri="{FF2B5EF4-FFF2-40B4-BE49-F238E27FC236}">
                <a16:creationId xmlns:a16="http://schemas.microsoft.com/office/drawing/2014/main" id="{312469BE-3C15-464D-A988-C01A88CDB33D}"/>
              </a:ext>
            </a:extLst>
          </p:cNvPr>
          <p:cNvSpPr/>
          <p:nvPr/>
        </p:nvSpPr>
        <p:spPr>
          <a:xfrm>
            <a:off x="539552" y="3363838"/>
            <a:ext cx="8136904" cy="1554015"/>
          </a:xfrm>
          <a:prstGeom prst="rect">
            <a:avLst/>
          </a:prstGeom>
        </p:spPr>
        <p:txBody>
          <a:bodyPr wrap="square">
            <a:spAutoFit/>
          </a:bodyPr>
          <a:lstStyle/>
          <a:p>
            <a:pPr marL="0" indent="0">
              <a:spcBef>
                <a:spcPts val="600"/>
              </a:spcBef>
              <a:defRPr/>
            </a:pPr>
            <a:r>
              <a:rPr lang="en-US" altLang="de-DE" sz="1600" b="1" dirty="0">
                <a:latin typeface="Tahoma" charset="0"/>
              </a:rPr>
              <a:t>Complete clarification of the movements through</a:t>
            </a:r>
            <a:r>
              <a:rPr lang="de-DE" altLang="de-DE" sz="1600" b="1" dirty="0">
                <a:latin typeface="Tahoma" charset="0"/>
              </a:rPr>
              <a:t>:</a:t>
            </a:r>
          </a:p>
          <a:p>
            <a:pPr marL="342900" indent="-342900">
              <a:spcBef>
                <a:spcPts val="600"/>
              </a:spcBef>
              <a:buFontTx/>
              <a:buChar char="-"/>
              <a:defRPr/>
            </a:pPr>
            <a:r>
              <a:rPr lang="en-US" altLang="de-DE" sz="1400" b="1" dirty="0">
                <a:latin typeface="Tahoma" charset="0"/>
              </a:rPr>
              <a:t>Surveying and documentation of all traces by the police (geodesists at State Police</a:t>
            </a:r>
            <a:r>
              <a:rPr lang="de-DE" altLang="de-DE" sz="1400" b="1" dirty="0">
                <a:latin typeface="Tahoma" charset="0"/>
              </a:rPr>
              <a:t>)</a:t>
            </a:r>
          </a:p>
          <a:p>
            <a:pPr marL="342900" indent="-342900">
              <a:spcBef>
                <a:spcPts val="600"/>
              </a:spcBef>
              <a:buFontTx/>
              <a:buChar char="-"/>
              <a:defRPr/>
            </a:pPr>
            <a:r>
              <a:rPr lang="en-US" altLang="de-DE" sz="1400" b="1" dirty="0">
                <a:latin typeface="Tahoma" charset="0"/>
              </a:rPr>
              <a:t>Registration and assignment of injuries by forensic pathologists</a:t>
            </a:r>
            <a:endParaRPr lang="de-DE" altLang="de-DE" sz="1400" b="1" dirty="0">
              <a:latin typeface="Tahoma" charset="0"/>
            </a:endParaRPr>
          </a:p>
          <a:p>
            <a:pPr marL="342900" indent="-342900">
              <a:spcBef>
                <a:spcPts val="600"/>
              </a:spcBef>
              <a:buFontTx/>
              <a:buChar char="-"/>
              <a:defRPr/>
            </a:pPr>
            <a:r>
              <a:rPr lang="en-US" altLang="de-DE" sz="1400" b="1" dirty="0">
                <a:latin typeface="Tahoma" charset="0"/>
              </a:rPr>
              <a:t>Reading and evaluating driving data </a:t>
            </a:r>
            <a:r>
              <a:rPr lang="de-DE" altLang="de-DE" sz="1400" b="1" dirty="0">
                <a:latin typeface="Tahoma" charset="0"/>
              </a:rPr>
              <a:t>(i</a:t>
            </a:r>
            <a:r>
              <a:rPr lang="en-US" altLang="de-DE" sz="1400" b="1" dirty="0">
                <a:latin typeface="Tahoma" charset="0"/>
              </a:rPr>
              <a:t> in particular from the </a:t>
            </a:r>
            <a:r>
              <a:rPr lang="de-DE" altLang="de-DE" sz="1400" b="1" i="1" dirty="0">
                <a:solidFill>
                  <a:srgbClr val="3DEF3D"/>
                </a:solidFill>
                <a:effectLst>
                  <a:outerShdw blurRad="38100" dist="38100" dir="2700000" algn="tl">
                    <a:srgbClr val="000000">
                      <a:alpha val="43137"/>
                    </a:srgbClr>
                  </a:outerShdw>
                </a:effectLst>
                <a:latin typeface="Tahoma" charset="0"/>
              </a:rPr>
              <a:t>Brake Control Unit</a:t>
            </a:r>
            <a:r>
              <a:rPr lang="en-US" altLang="de-DE" sz="1400" b="1" dirty="0">
                <a:latin typeface="Tahoma" charset="0"/>
              </a:rPr>
              <a:t> of the trailer [rollover stability system], digital tachograph, geo-positions from logistics software</a:t>
            </a:r>
            <a:r>
              <a:rPr lang="de-DE" altLang="de-DE" sz="1400" b="1" dirty="0">
                <a:latin typeface="Tahoma" charset="0"/>
              </a:rPr>
              <a:t>) </a:t>
            </a:r>
            <a:r>
              <a:rPr lang="en-US" altLang="de-DE" sz="1400" b="1" dirty="0">
                <a:latin typeface="Tahoma" charset="0"/>
              </a:rPr>
              <a:t>partly only possible in cooperation with vehicle or system manufacturers</a:t>
            </a:r>
            <a:endParaRPr lang="de-DE" altLang="de-DE" sz="1400" b="1" i="1" dirty="0">
              <a:solidFill>
                <a:srgbClr val="3DEF3D"/>
              </a:solidFill>
              <a:effectLst>
                <a:outerShdw blurRad="38100" dist="38100" dir="2700000" algn="tl">
                  <a:srgbClr val="000000">
                    <a:alpha val="43137"/>
                  </a:srgbClr>
                </a:outerShdw>
              </a:effectLst>
              <a:latin typeface="Tahoma" charset="0"/>
            </a:endParaRPr>
          </a:p>
        </p:txBody>
      </p:sp>
      <p:pic>
        <p:nvPicPr>
          <p:cNvPr id="6" name="Grafik 5">
            <a:extLst>
              <a:ext uri="{FF2B5EF4-FFF2-40B4-BE49-F238E27FC236}">
                <a16:creationId xmlns:a16="http://schemas.microsoft.com/office/drawing/2014/main" id="{13C6A7D3-F613-4598-8862-525CBC6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17" y="851768"/>
            <a:ext cx="4979330" cy="2465493"/>
          </a:xfrm>
          <a:prstGeom prst="rect">
            <a:avLst/>
          </a:prstGeom>
        </p:spPr>
      </p:pic>
    </p:spTree>
    <p:extLst>
      <p:ext uri="{BB962C8B-B14F-4D97-AF65-F5344CB8AC3E}">
        <p14:creationId xmlns:p14="http://schemas.microsoft.com/office/powerpoint/2010/main" val="1126547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80">
                                            <p:txEl>
                                              <p:pRg st="0" end="0"/>
                                            </p:txEl>
                                          </p:spTgt>
                                        </p:tgtEl>
                                        <p:attrNameLst>
                                          <p:attrName>style.visibility</p:attrName>
                                        </p:attrNameLst>
                                      </p:cBhvr>
                                      <p:to>
                                        <p:strVal val="visible"/>
                                      </p:to>
                                    </p:set>
                                    <p:anim calcmode="lin" valueType="num">
                                      <p:cBhvr>
                                        <p:cTn id="7" dur="500" fill="hold"/>
                                        <p:tgtEl>
                                          <p:spTgt spid="308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8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80">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nodeType="withEffect">
                                  <p:stCondLst>
                                    <p:cond delay="4000"/>
                                  </p:stCondLst>
                                  <p:iterate type="wd">
                                    <p:tmPct val="15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par>
                                <p:cTn id="16" presetID="10" presetClass="entr" presetSubtype="0" fill="hold" nodeType="withEffect">
                                  <p:stCondLst>
                                    <p:cond delay="4000"/>
                                  </p:stCondLst>
                                  <p:iterate type="wd">
                                    <p:tmPct val="15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par>
                                <p:cTn id="19" presetID="10" presetClass="entr" presetSubtype="0" fill="hold" nodeType="withEffect">
                                  <p:stCondLst>
                                    <p:cond delay="4000"/>
                                  </p:stCondLst>
                                  <p:iterate type="wd">
                                    <p:tmPct val="15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par>
                                <p:cTn id="22" presetID="10" presetClass="entr" presetSubtype="0" fill="hold" nodeType="withEffect">
                                  <p:stCondLst>
                                    <p:cond delay="4000"/>
                                  </p:stCondLst>
                                  <p:iterate type="wd">
                                    <p:tmPct val="15000"/>
                                  </p:iterate>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a:extLst>
              <a:ext uri="{FF2B5EF4-FFF2-40B4-BE49-F238E27FC236}">
                <a16:creationId xmlns:a16="http://schemas.microsoft.com/office/drawing/2014/main" id="{DCF21F0F-8EBA-492C-8EF3-2CB47A7C45B8}"/>
              </a:ext>
            </a:extLst>
          </p:cNvPr>
          <p:cNvSpPr txBox="1">
            <a:spLocks noChangeArrowheads="1"/>
          </p:cNvSpPr>
          <p:nvPr/>
        </p:nvSpPr>
        <p:spPr bwMode="auto">
          <a:xfrm>
            <a:off x="1885951" y="2640333"/>
            <a:ext cx="401240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Times New Roman" pitchFamily="16" charset="0"/>
              <a:buNone/>
              <a:tabLst/>
              <a:defRPr/>
            </a:pPr>
            <a:endParaRPr kumimoji="0" lang="de-DE" altLang="de-DE" sz="4500" b="1" i="0" u="none" strike="noStrike" kern="1200" cap="none" spc="0" normalizeH="0" baseline="0" noProof="0">
              <a:ln>
                <a:noFill/>
              </a:ln>
              <a:solidFill>
                <a:srgbClr val="000066"/>
              </a:solidFill>
              <a:effectDag name="">
                <a:cont type="tree" name="">
                  <a:effect ref="fillLine"/>
                  <a:outerShdw dist="38100" dir="13500000" algn="br">
                    <a:srgbClr val="333398"/>
                  </a:outerShdw>
                </a:cont>
                <a:cont type="tree" name="">
                  <a:effect ref="fillLine"/>
                  <a:outerShdw dist="38100" dir="2700000" algn="tl">
                    <a:srgbClr val="00003D"/>
                  </a:outerShdw>
                </a:cont>
                <a:effect ref="fillLine"/>
              </a:effectDag>
              <a:uLnTx/>
              <a:uFillTx/>
              <a:latin typeface="Arial Rounded MT Bold" panose="020F0704030504030204" pitchFamily="34" charset="0"/>
              <a:ea typeface="SimSun" charset="-122"/>
              <a:cs typeface="+mn-cs"/>
            </a:endParaRPr>
          </a:p>
        </p:txBody>
      </p:sp>
      <p:sp>
        <p:nvSpPr>
          <p:cNvPr id="229379" name="Text Box 3">
            <a:extLst>
              <a:ext uri="{FF2B5EF4-FFF2-40B4-BE49-F238E27FC236}">
                <a16:creationId xmlns:a16="http://schemas.microsoft.com/office/drawing/2014/main" id="{C1E75F84-6E67-4DA3-81AD-2C58F86148AF}"/>
              </a:ext>
            </a:extLst>
          </p:cNvPr>
          <p:cNvSpPr txBox="1">
            <a:spLocks noChangeArrowheads="1"/>
          </p:cNvSpPr>
          <p:nvPr/>
        </p:nvSpPr>
        <p:spPr bwMode="auto">
          <a:xfrm>
            <a:off x="971600" y="2502219"/>
            <a:ext cx="5657800" cy="143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685800" rtl="0" eaLnBrk="0" fontAlgn="base" latinLnBrk="0" hangingPunct="0">
              <a:lnSpc>
                <a:spcPct val="100000"/>
              </a:lnSpc>
              <a:spcBef>
                <a:spcPct val="0"/>
              </a:spcBef>
              <a:spcAft>
                <a:spcPct val="0"/>
              </a:spcAft>
              <a:buClrTx/>
              <a:buSzTx/>
              <a:buFont typeface="Times New Roman" pitchFamily="16" charset="0"/>
              <a:buNone/>
              <a:tabLst/>
              <a:defRPr/>
            </a:pPr>
            <a:endParaRPr kumimoji="0" lang="de-DE" altLang="de-DE" sz="4500" b="1" i="0" u="none" strike="noStrike" kern="1200" cap="none" spc="0" normalizeH="0" baseline="0" noProof="0">
              <a:ln>
                <a:noFill/>
              </a:ln>
              <a:solidFill>
                <a:srgbClr val="000066"/>
              </a:solidFill>
              <a:effectDag name="">
                <a:cont type="tree" name="">
                  <a:effect ref="fillLine"/>
                  <a:outerShdw dist="38100" dir="13500000" algn="br">
                    <a:srgbClr val="333398"/>
                  </a:outerShdw>
                </a:cont>
                <a:cont type="tree" name="">
                  <a:effect ref="fillLine"/>
                  <a:outerShdw dist="38100" dir="2700000" algn="tl">
                    <a:srgbClr val="00003D"/>
                  </a:outerShdw>
                </a:cont>
                <a:effect ref="fillLine"/>
              </a:effectDag>
              <a:uLnTx/>
              <a:uFillTx/>
              <a:latin typeface="Arial Rounded MT Bold" panose="020F0704030504030204" pitchFamily="34" charset="0"/>
              <a:ea typeface="SimSun" charset="-122"/>
              <a:cs typeface="+mn-cs"/>
            </a:endParaRPr>
          </a:p>
        </p:txBody>
      </p:sp>
      <p:sp>
        <p:nvSpPr>
          <p:cNvPr id="229382" name="Rectangle 6">
            <a:extLst>
              <a:ext uri="{FF2B5EF4-FFF2-40B4-BE49-F238E27FC236}">
                <a16:creationId xmlns:a16="http://schemas.microsoft.com/office/drawing/2014/main" id="{7F44E1CC-E718-48BF-8DB9-C1CC5E96F38C}"/>
              </a:ext>
            </a:extLst>
          </p:cNvPr>
          <p:cNvSpPr>
            <a:spLocks noChangeArrowheads="1"/>
          </p:cNvSpPr>
          <p:nvPr/>
        </p:nvSpPr>
        <p:spPr bwMode="auto">
          <a:xfrm>
            <a:off x="3071813" y="2085975"/>
            <a:ext cx="6858000"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685800" rtl="0" eaLnBrk="0" fontAlgn="base" latinLnBrk="0" hangingPunct="0">
              <a:lnSpc>
                <a:spcPct val="100000"/>
              </a:lnSpc>
              <a:spcBef>
                <a:spcPct val="0"/>
              </a:spcBef>
              <a:spcAft>
                <a:spcPct val="0"/>
              </a:spcAft>
              <a:buClrTx/>
              <a:buSzTx/>
              <a:buFont typeface="Times New Roman" pitchFamily="16" charset="0"/>
              <a:buNone/>
              <a:tabLst/>
              <a:defRPr/>
            </a:pPr>
            <a:endParaRPr kumimoji="0" lang="de-DE" sz="4950" b="1" i="0" u="none" strike="noStrike" kern="1200" cap="none" spc="0" normalizeH="0" baseline="0" noProof="0">
              <a:ln>
                <a:noFill/>
              </a:ln>
              <a:solidFill>
                <a:srgbClr val="FFFF00"/>
              </a:solidFill>
              <a:effectLst/>
              <a:uLnTx/>
              <a:uFillTx/>
              <a:latin typeface="Arial Rounded MT Bold" panose="020F0704030504030204" pitchFamily="34" charset="0"/>
              <a:ea typeface="SimSun" charset="-122"/>
              <a:cs typeface="+mn-cs"/>
            </a:endParaRPr>
          </a:p>
        </p:txBody>
      </p:sp>
      <p:sp>
        <p:nvSpPr>
          <p:cNvPr id="229387" name="Rectangle 11">
            <a:extLst>
              <a:ext uri="{FF2B5EF4-FFF2-40B4-BE49-F238E27FC236}">
                <a16:creationId xmlns:a16="http://schemas.microsoft.com/office/drawing/2014/main" id="{28A77BC1-0CD4-49C6-91B8-DCD56A06A1E8}"/>
              </a:ext>
            </a:extLst>
          </p:cNvPr>
          <p:cNvSpPr>
            <a:spLocks noChangeArrowheads="1"/>
          </p:cNvSpPr>
          <p:nvPr/>
        </p:nvSpPr>
        <p:spPr bwMode="auto">
          <a:xfrm>
            <a:off x="467544" y="3003798"/>
            <a:ext cx="792088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 typeface="Times New Roman" pitchFamily="16" charset="0"/>
              <a:buNone/>
              <a:tabLst/>
              <a:defRPr/>
            </a:pPr>
            <a:endParaRPr kumimoji="0" lang="de-DE" altLang="de-DE" sz="2700" b="1" i="0" u="none" strike="noStrike" kern="1200" cap="none" spc="0" normalizeH="0" baseline="0" noProof="0" dirty="0">
              <a:ln>
                <a:noFill/>
              </a:ln>
              <a:solidFill>
                <a:srgbClr val="FFFF00"/>
              </a:solidFill>
              <a:effectLst/>
              <a:uLnTx/>
              <a:uFillTx/>
              <a:latin typeface="Arial Rounded MT Bold" panose="020F0704030504030204" pitchFamily="34" charset="0"/>
              <a:ea typeface="SimSun" charset="-122"/>
              <a:cs typeface="+mn-cs"/>
            </a:endParaRPr>
          </a:p>
          <a:p>
            <a:pPr lvl="0" algn="ctr" defTabSz="685800" eaLnBrk="0">
              <a:lnSpc>
                <a:spcPct val="100000"/>
              </a:lnSpc>
              <a:buClrTx/>
              <a:buSzTx/>
              <a:defRPr/>
            </a:pPr>
            <a:r>
              <a:rPr lang="de-DE" altLang="de-DE" sz="2700" b="1" dirty="0">
                <a:solidFill>
                  <a:schemeClr val="accent2">
                    <a:lumMod val="75000"/>
                  </a:schemeClr>
                </a:solidFill>
                <a:latin typeface="Arial Rounded MT Bold" panose="020F0704030504030204" pitchFamily="34" charset="0"/>
              </a:rPr>
              <a:t>Not </a:t>
            </a:r>
            <a:r>
              <a:rPr lang="de-DE" altLang="de-DE" sz="2700" b="1" dirty="0" err="1">
                <a:solidFill>
                  <a:schemeClr val="accent2">
                    <a:lumMod val="75000"/>
                  </a:schemeClr>
                </a:solidFill>
                <a:latin typeface="Arial Rounded MT Bold" panose="020F0704030504030204" pitchFamily="34" charset="0"/>
              </a:rPr>
              <a:t>only</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for</a:t>
            </a:r>
            <a:r>
              <a:rPr lang="de-DE" altLang="de-DE" sz="2700" b="1" dirty="0">
                <a:solidFill>
                  <a:schemeClr val="accent2">
                    <a:lumMod val="75000"/>
                  </a:schemeClr>
                </a:solidFill>
                <a:latin typeface="Arial Rounded MT Bold" panose="020F0704030504030204" pitchFamily="34" charset="0"/>
              </a:rPr>
              <a:t> a </a:t>
            </a:r>
            <a:r>
              <a:rPr lang="de-DE" altLang="de-DE" sz="2700" b="1" dirty="0" err="1">
                <a:solidFill>
                  <a:schemeClr val="accent2">
                    <a:lumMod val="75000"/>
                  </a:schemeClr>
                </a:solidFill>
                <a:latin typeface="Arial Rounded MT Bold" panose="020F0704030504030204" pitchFamily="34" charset="0"/>
              </a:rPr>
              <a:t>correct</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jurisprudence</a:t>
            </a:r>
            <a:r>
              <a:rPr lang="de-DE" altLang="de-DE" sz="2700" b="1" dirty="0">
                <a:solidFill>
                  <a:schemeClr val="accent2">
                    <a:lumMod val="75000"/>
                  </a:schemeClr>
                </a:solidFill>
                <a:latin typeface="Arial Rounded MT Bold" panose="020F0704030504030204" pitchFamily="34" charset="0"/>
              </a:rPr>
              <a:t> but also </a:t>
            </a:r>
            <a:r>
              <a:rPr lang="de-DE" altLang="de-DE" sz="2700" b="1" dirty="0" err="1">
                <a:solidFill>
                  <a:schemeClr val="accent2">
                    <a:lumMod val="75000"/>
                  </a:schemeClr>
                </a:solidFill>
                <a:latin typeface="Arial Rounded MT Bold" panose="020F0704030504030204" pitchFamily="34" charset="0"/>
              </a:rPr>
              <a:t>for</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research</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reasons</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it</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is</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important</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to</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understand</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what</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the</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driver</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had</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actually</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done</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before</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the</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impact</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therefore</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the</a:t>
            </a:r>
            <a:r>
              <a:rPr lang="de-DE" altLang="de-DE" sz="2700" b="1" dirty="0">
                <a:solidFill>
                  <a:schemeClr val="accent2">
                    <a:lumMod val="75000"/>
                  </a:schemeClr>
                </a:solidFill>
                <a:latin typeface="Arial Rounded MT Bold" panose="020F0704030504030204" pitchFamily="34" charset="0"/>
              </a:rPr>
              <a:t> sample rate </a:t>
            </a:r>
            <a:r>
              <a:rPr lang="de-DE" altLang="de-DE" sz="2700" b="1" dirty="0" err="1">
                <a:solidFill>
                  <a:schemeClr val="accent2">
                    <a:lumMod val="75000"/>
                  </a:schemeClr>
                </a:solidFill>
                <a:latin typeface="Arial Rounded MT Bold" panose="020F0704030504030204" pitchFamily="34" charset="0"/>
              </a:rPr>
              <a:t>of</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pre</a:t>
            </a:r>
            <a:r>
              <a:rPr lang="de-DE" altLang="de-DE" sz="2700" b="1" dirty="0">
                <a:solidFill>
                  <a:schemeClr val="accent2">
                    <a:lumMod val="75000"/>
                  </a:schemeClr>
                </a:solidFill>
                <a:latin typeface="Arial Rounded MT Bold" panose="020F0704030504030204" pitchFamily="34" charset="0"/>
              </a:rPr>
              <a:t>-crash </a:t>
            </a:r>
            <a:r>
              <a:rPr lang="de-DE" altLang="de-DE" sz="2700" b="1" dirty="0" err="1">
                <a:solidFill>
                  <a:schemeClr val="accent2">
                    <a:lumMod val="75000"/>
                  </a:schemeClr>
                </a:solidFill>
                <a:latin typeface="Arial Rounded MT Bold" panose="020F0704030504030204" pitchFamily="34" charset="0"/>
              </a:rPr>
              <a:t>data</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should</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be</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higher</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than</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usual</a:t>
            </a:r>
            <a:r>
              <a:rPr lang="de-DE" altLang="de-DE" sz="2700" b="1" dirty="0">
                <a:solidFill>
                  <a:schemeClr val="accent2">
                    <a:lumMod val="75000"/>
                  </a:schemeClr>
                </a:solidFill>
                <a:latin typeface="Arial Rounded MT Bold" panose="020F0704030504030204" pitchFamily="34" charset="0"/>
              </a:rPr>
              <a:t> human </a:t>
            </a:r>
            <a:r>
              <a:rPr lang="de-DE" altLang="de-DE" sz="2700" b="1" dirty="0" err="1">
                <a:solidFill>
                  <a:schemeClr val="accent2">
                    <a:lumMod val="75000"/>
                  </a:schemeClr>
                </a:solidFill>
                <a:latin typeface="Arial Rounded MT Bold" panose="020F0704030504030204" pitchFamily="34" charset="0"/>
              </a:rPr>
              <a:t>action</a:t>
            </a:r>
            <a:r>
              <a:rPr lang="de-DE" altLang="de-DE" sz="2700" b="1" dirty="0">
                <a:solidFill>
                  <a:schemeClr val="accent2">
                    <a:lumMod val="75000"/>
                  </a:schemeClr>
                </a:solidFill>
                <a:latin typeface="Arial Rounded MT Bold" panose="020F0704030504030204" pitchFamily="34" charset="0"/>
              </a:rPr>
              <a:t> </a:t>
            </a:r>
            <a:r>
              <a:rPr lang="de-DE" altLang="de-DE" sz="2700" b="1" dirty="0" err="1">
                <a:solidFill>
                  <a:schemeClr val="accent2">
                    <a:lumMod val="75000"/>
                  </a:schemeClr>
                </a:solidFill>
                <a:latin typeface="Arial Rounded MT Bold" panose="020F0704030504030204" pitchFamily="34" charset="0"/>
              </a:rPr>
              <a:t>routines</a:t>
            </a:r>
            <a:r>
              <a:rPr lang="de-DE" altLang="de-DE" sz="2700" b="1" dirty="0">
                <a:solidFill>
                  <a:schemeClr val="accent2">
                    <a:lumMod val="75000"/>
                  </a:schemeClr>
                </a:solidFill>
                <a:latin typeface="Arial Rounded MT Bold" panose="020F0704030504030204" pitchFamily="34" charset="0"/>
              </a:rPr>
              <a:t> in </a:t>
            </a:r>
            <a:r>
              <a:rPr lang="de-DE" altLang="de-DE" sz="2700" b="1" dirty="0" err="1">
                <a:solidFill>
                  <a:schemeClr val="accent2">
                    <a:lumMod val="75000"/>
                  </a:schemeClr>
                </a:solidFill>
                <a:latin typeface="Arial Rounded MT Bold" panose="020F0704030504030204" pitchFamily="34" charset="0"/>
              </a:rPr>
              <a:t>driving</a:t>
            </a:r>
            <a:endParaRPr kumimoji="0" lang="de-DE" altLang="de-DE" sz="2700" b="1" i="0" u="none" strike="noStrike" kern="1200" cap="none" spc="0" normalizeH="0" baseline="0" noProof="0" dirty="0">
              <a:ln>
                <a:noFill/>
              </a:ln>
              <a:solidFill>
                <a:schemeClr val="accent2">
                  <a:lumMod val="75000"/>
                </a:schemeClr>
              </a:solidFill>
              <a:effectLst/>
              <a:uLnTx/>
              <a:uFillTx/>
              <a:latin typeface="Arial Rounded MT Bold" panose="020F0704030504030204" pitchFamily="34" charset="0"/>
            </a:endParaRPr>
          </a:p>
        </p:txBody>
      </p:sp>
      <p:sp>
        <p:nvSpPr>
          <p:cNvPr id="2" name="Rechteck 1">
            <a:extLst>
              <a:ext uri="{FF2B5EF4-FFF2-40B4-BE49-F238E27FC236}">
                <a16:creationId xmlns:a16="http://schemas.microsoft.com/office/drawing/2014/main" id="{2A19DC07-2EAB-4071-9211-6DCF49427C19}"/>
              </a:ext>
            </a:extLst>
          </p:cNvPr>
          <p:cNvSpPr/>
          <p:nvPr/>
        </p:nvSpPr>
        <p:spPr>
          <a:xfrm>
            <a:off x="576544" y="267494"/>
            <a:ext cx="8387944" cy="1981504"/>
          </a:xfrm>
          <a:prstGeom prst="rect">
            <a:avLst/>
          </a:prstGeom>
          <a:noFill/>
        </p:spPr>
        <p:txBody>
          <a:bodyPr wrap="square" lIns="91440" tIns="45720" rIns="91440" bIns="45720">
            <a:spAutoFit/>
          </a:bodyPr>
          <a:lstStyle/>
          <a:p>
            <a:pPr marL="0" marR="0" lvl="0" indent="0" algn="ctr" defTabSz="363858"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lang="de-DE" sz="4400" b="1" dirty="0">
                <a:ln w="12700">
                  <a:solidFill>
                    <a:srgbClr val="00CC99"/>
                  </a:solidFill>
                  <a:prstDash val="solid"/>
                </a:ln>
                <a:solidFill>
                  <a:schemeClr val="accent2">
                    <a:lumMod val="75000"/>
                  </a:schemeClr>
                </a:solidFill>
                <a:effectLst>
                  <a:outerShdw dist="38100" dir="2640000" algn="bl" rotWithShape="0">
                    <a:srgbClr val="00CC99"/>
                  </a:outerShdw>
                </a:effectLst>
              </a:rPr>
              <a:t>Legal </a:t>
            </a:r>
            <a:r>
              <a:rPr lang="de-DE" sz="4400" b="1" dirty="0" err="1">
                <a:ln w="12700">
                  <a:solidFill>
                    <a:srgbClr val="00CC99"/>
                  </a:solidFill>
                  <a:prstDash val="solid"/>
                </a:ln>
                <a:solidFill>
                  <a:schemeClr val="accent2">
                    <a:lumMod val="75000"/>
                  </a:schemeClr>
                </a:solidFill>
                <a:effectLst>
                  <a:outerShdw dist="38100" dir="2640000" algn="bl" rotWithShape="0">
                    <a:srgbClr val="00CC99"/>
                  </a:outerShdw>
                </a:effectLst>
              </a:rPr>
              <a:t>uncertainty</a:t>
            </a:r>
            <a:r>
              <a:rPr lang="de-DE" sz="4400" b="1" dirty="0">
                <a:ln w="12700">
                  <a:solidFill>
                    <a:srgbClr val="00CC99"/>
                  </a:solidFill>
                  <a:prstDash val="solid"/>
                </a:ln>
                <a:solidFill>
                  <a:schemeClr val="accent2">
                    <a:lumMod val="75000"/>
                  </a:schemeClr>
                </a:solidFill>
                <a:effectLst>
                  <a:outerShdw dist="38100" dir="2640000" algn="bl" rotWithShape="0">
                    <a:srgbClr val="00CC99"/>
                  </a:outerShdw>
                </a:effectLst>
              </a:rPr>
              <a:t> due </a:t>
            </a:r>
            <a:r>
              <a:rPr lang="de-DE" sz="4400" b="1" dirty="0" err="1">
                <a:ln w="12700">
                  <a:solidFill>
                    <a:srgbClr val="00CC99"/>
                  </a:solidFill>
                  <a:prstDash val="solid"/>
                </a:ln>
                <a:solidFill>
                  <a:schemeClr val="accent2">
                    <a:lumMod val="75000"/>
                  </a:schemeClr>
                </a:solidFill>
                <a:effectLst>
                  <a:outerShdw dist="38100" dir="2640000" algn="bl" rotWithShape="0">
                    <a:srgbClr val="00CC99"/>
                  </a:outerShdw>
                </a:effectLst>
              </a:rPr>
              <a:t>to</a:t>
            </a:r>
            <a:r>
              <a:rPr lang="de-DE" sz="4400" b="1" dirty="0">
                <a:ln w="12700">
                  <a:solidFill>
                    <a:srgbClr val="00CC99"/>
                  </a:solidFill>
                  <a:prstDash val="solid"/>
                </a:ln>
                <a:solidFill>
                  <a:schemeClr val="accent2">
                    <a:lumMod val="75000"/>
                  </a:schemeClr>
                </a:solidFill>
                <a:effectLst>
                  <a:outerShdw dist="38100" dir="2640000" algn="bl" rotWithShape="0">
                    <a:srgbClr val="00CC99"/>
                  </a:outerShdw>
                </a:effectLst>
              </a:rPr>
              <a:t> </a:t>
            </a:r>
            <a:r>
              <a:rPr lang="de-DE" sz="4400" b="1" dirty="0" err="1">
                <a:ln w="12700">
                  <a:solidFill>
                    <a:srgbClr val="00CC99"/>
                  </a:solidFill>
                  <a:prstDash val="solid"/>
                </a:ln>
                <a:solidFill>
                  <a:schemeClr val="accent2">
                    <a:lumMod val="75000"/>
                  </a:schemeClr>
                </a:solidFill>
                <a:effectLst>
                  <a:outerShdw dist="38100" dir="2640000" algn="bl" rotWithShape="0">
                    <a:srgbClr val="00CC99"/>
                  </a:outerShdw>
                </a:effectLst>
              </a:rPr>
              <a:t>incomplete</a:t>
            </a:r>
            <a:r>
              <a:rPr lang="de-DE" sz="4400" b="1" dirty="0">
                <a:ln w="12700">
                  <a:solidFill>
                    <a:srgbClr val="00CC99"/>
                  </a:solidFill>
                  <a:prstDash val="solid"/>
                </a:ln>
                <a:solidFill>
                  <a:schemeClr val="accent2">
                    <a:lumMod val="75000"/>
                  </a:schemeClr>
                </a:solidFill>
                <a:effectLst>
                  <a:outerShdw dist="38100" dir="2640000" algn="bl" rotWithShape="0">
                    <a:srgbClr val="00CC99"/>
                  </a:outerShdw>
                </a:effectLst>
              </a:rPr>
              <a:t> and </a:t>
            </a:r>
            <a:r>
              <a:rPr lang="de-DE" sz="4400" b="1" dirty="0" err="1">
                <a:ln w="12700">
                  <a:solidFill>
                    <a:srgbClr val="00CC99"/>
                  </a:solidFill>
                  <a:prstDash val="solid"/>
                </a:ln>
                <a:solidFill>
                  <a:schemeClr val="accent2">
                    <a:lumMod val="75000"/>
                  </a:schemeClr>
                </a:solidFill>
                <a:effectLst>
                  <a:outerShdw dist="38100" dir="2640000" algn="bl" rotWithShape="0">
                    <a:srgbClr val="00CC99"/>
                  </a:outerShdw>
                </a:effectLst>
              </a:rPr>
              <a:t>misinterpreted</a:t>
            </a:r>
            <a:r>
              <a:rPr lang="de-DE" sz="4400" b="1" dirty="0">
                <a:ln w="12700">
                  <a:solidFill>
                    <a:srgbClr val="00CC99"/>
                  </a:solidFill>
                  <a:prstDash val="solid"/>
                </a:ln>
                <a:solidFill>
                  <a:schemeClr val="accent2">
                    <a:lumMod val="75000"/>
                  </a:schemeClr>
                </a:solidFill>
                <a:effectLst>
                  <a:outerShdw dist="38100" dir="2640000" algn="bl" rotWithShape="0">
                    <a:srgbClr val="00CC99"/>
                  </a:outerShdw>
                </a:effectLst>
              </a:rPr>
              <a:t> EDR </a:t>
            </a:r>
            <a:r>
              <a:rPr lang="de-DE" sz="4400" b="1" dirty="0" err="1">
                <a:ln w="12700">
                  <a:solidFill>
                    <a:srgbClr val="00CC99"/>
                  </a:solidFill>
                  <a:prstDash val="solid"/>
                </a:ln>
                <a:solidFill>
                  <a:schemeClr val="accent2">
                    <a:lumMod val="75000"/>
                  </a:schemeClr>
                </a:solidFill>
                <a:effectLst>
                  <a:outerShdw dist="38100" dir="2640000" algn="bl" rotWithShape="0">
                    <a:srgbClr val="00CC99"/>
                  </a:outerShdw>
                </a:effectLst>
              </a:rPr>
              <a:t>data</a:t>
            </a:r>
            <a:endParaRPr kumimoji="0" lang="de-DE" sz="4400" b="1" i="0" u="none" strike="noStrike" kern="1200" cap="none" spc="0" normalizeH="0" baseline="0" noProof="0" dirty="0">
              <a:ln w="12700">
                <a:solidFill>
                  <a:srgbClr val="00CC99"/>
                </a:solidFill>
                <a:prstDash val="solid"/>
              </a:ln>
              <a:solidFill>
                <a:schemeClr val="accent2">
                  <a:lumMod val="75000"/>
                </a:schemeClr>
              </a:solidFill>
              <a:effectLst>
                <a:outerShdw dist="38100" dir="2640000" algn="bl" rotWithShape="0">
                  <a:srgbClr val="00CC99"/>
                </a:outerShdw>
              </a:effectLst>
              <a:uLnTx/>
              <a:uFillTx/>
            </a:endParaRPr>
          </a:p>
        </p:txBody>
      </p:sp>
    </p:spTree>
    <p:extLst>
      <p:ext uri="{BB962C8B-B14F-4D97-AF65-F5344CB8AC3E}">
        <p14:creationId xmlns:p14="http://schemas.microsoft.com/office/powerpoint/2010/main" val="7183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31" presetClass="entr" presetSubtype="0" fill="hold" nodeType="afterEffect">
                                  <p:stCondLst>
                                    <p:cond delay="1000"/>
                                  </p:stCondLst>
                                  <p:childTnLst>
                                    <p:set>
                                      <p:cBhvr>
                                        <p:cTn id="12" dur="1" fill="hold">
                                          <p:stCondLst>
                                            <p:cond delay="0"/>
                                          </p:stCondLst>
                                        </p:cTn>
                                        <p:tgtEl>
                                          <p:spTgt spid="229387">
                                            <p:txEl>
                                              <p:pRg st="1" end="1"/>
                                            </p:txEl>
                                          </p:spTgt>
                                        </p:tgtEl>
                                        <p:attrNameLst>
                                          <p:attrName>style.visibility</p:attrName>
                                        </p:attrNameLst>
                                      </p:cBhvr>
                                      <p:to>
                                        <p:strVal val="visible"/>
                                      </p:to>
                                    </p:set>
                                    <p:anim calcmode="lin" valueType="num">
                                      <p:cBhvr>
                                        <p:cTn id="13" dur="1000" fill="hold"/>
                                        <p:tgtEl>
                                          <p:spTgt spid="22938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2938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29387">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29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idx="4294967295"/>
          </p:nvPr>
        </p:nvSpPr>
        <p:spPr>
          <a:xfrm>
            <a:off x="456481" y="51470"/>
            <a:ext cx="8226720" cy="857610"/>
          </a:xfrm>
        </p:spPr>
        <p:txBody>
          <a:bodyPr/>
          <a:lstStyle/>
          <a:p>
            <a:pPr eaLnBrk="1" hangingPunct="1">
              <a:defRPr/>
            </a:pPr>
            <a:r>
              <a:rPr lang="de-DE" dirty="0">
                <a:solidFill>
                  <a:srgbClr val="FFC000"/>
                </a:solidFill>
              </a:rPr>
              <a:t>Status Quo</a:t>
            </a:r>
            <a:endParaRPr lang="de-DE" sz="3600" dirty="0">
              <a:solidFill>
                <a:srgbClr val="FFC000"/>
              </a:solidFill>
              <a:latin typeface="+mj-lt"/>
            </a:endParaRPr>
          </a:p>
        </p:txBody>
      </p:sp>
      <p:sp>
        <p:nvSpPr>
          <p:cNvPr id="670723" name="Text Box 3"/>
          <p:cNvSpPr txBox="1">
            <a:spLocks noChangeArrowheads="1"/>
          </p:cNvSpPr>
          <p:nvPr/>
        </p:nvSpPr>
        <p:spPr bwMode="auto">
          <a:xfrm>
            <a:off x="1114996" y="728862"/>
            <a:ext cx="7705476" cy="60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buClr>
                <a:schemeClr val="tx1"/>
              </a:buClr>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lr>
                <a:schemeClr val="tx1"/>
              </a:buClr>
              <a:buChar char="–"/>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9pPr>
          </a:lstStyle>
          <a:p>
            <a:pPr eaLnBrk="1" hangingPunct="1">
              <a:spcBef>
                <a:spcPct val="50000"/>
              </a:spcBef>
              <a:buClrTx/>
              <a:buSzTx/>
              <a:buFontTx/>
              <a:buChar char="•"/>
            </a:pPr>
            <a:r>
              <a:rPr lang="de-DE" altLang="de-DE" sz="1200" dirty="0">
                <a:effectLst/>
                <a:latin typeface="Tahoma" charset="0"/>
              </a:rPr>
              <a:t> </a:t>
            </a:r>
            <a:r>
              <a:rPr lang="en-US" altLang="de-DE" sz="1200" dirty="0">
                <a:latin typeface="Tahoma" charset="0"/>
              </a:rPr>
              <a:t>Since the 1970s, there have been regulations in the EU for the installation of control devices in vehicles for the transport of goods from 3.5 tons permissible total weight and in vehicles for the transport of people with more than 9 people, if the vehicle is used commercially and driving time is not monitored by different means</a:t>
            </a:r>
            <a:endParaRPr lang="de-DE" altLang="de-DE" sz="1200" dirty="0">
              <a:effectLst/>
              <a:latin typeface="Tahoma" charset="0"/>
            </a:endParaRPr>
          </a:p>
        </p:txBody>
      </p:sp>
      <p:sp>
        <p:nvSpPr>
          <p:cNvPr id="670724" name="Text Box 4"/>
          <p:cNvSpPr txBox="1">
            <a:spLocks noChangeArrowheads="1"/>
          </p:cNvSpPr>
          <p:nvPr/>
        </p:nvSpPr>
        <p:spPr bwMode="auto">
          <a:xfrm>
            <a:off x="1114996" y="1574215"/>
            <a:ext cx="7632451" cy="60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buClr>
                <a:schemeClr val="tx1"/>
              </a:buClr>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lr>
                <a:schemeClr val="tx1"/>
              </a:buClr>
              <a:buChar char="–"/>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9pPr>
          </a:lstStyle>
          <a:p>
            <a:pPr eaLnBrk="1" hangingPunct="1">
              <a:spcBef>
                <a:spcPct val="50000"/>
              </a:spcBef>
              <a:buClrTx/>
              <a:buSzTx/>
              <a:buFontTx/>
              <a:buChar char="•"/>
            </a:pPr>
            <a:r>
              <a:rPr lang="de-DE" sz="1200" dirty="0"/>
              <a:t> Digital </a:t>
            </a:r>
            <a:r>
              <a:rPr lang="de-DE" sz="1200" dirty="0" err="1"/>
              <a:t>tachograph</a:t>
            </a:r>
            <a:r>
              <a:rPr lang="de-DE" sz="1200" dirty="0"/>
              <a:t> </a:t>
            </a:r>
            <a:r>
              <a:rPr lang="de-DE" sz="1200" dirty="0" err="1"/>
              <a:t>since</a:t>
            </a:r>
            <a:r>
              <a:rPr lang="de-DE" sz="1200" dirty="0"/>
              <a:t> 2002, but </a:t>
            </a:r>
            <a:r>
              <a:rPr lang="en-US" sz="1200" dirty="0"/>
              <a:t>only for passenger vehicles with more than eight seats in addition to the driver's seat and a maximum mass of more than 10 t and for vehicles for the carriage of goods with a maximum mass of more than 12 t.  </a:t>
            </a:r>
            <a:r>
              <a:rPr lang="de-DE" sz="1200" dirty="0"/>
              <a:t>(EWG) Nr. 3821/85</a:t>
            </a:r>
            <a:endParaRPr lang="de-DE" altLang="de-DE" sz="1200" dirty="0">
              <a:solidFill>
                <a:srgbClr val="FFC000"/>
              </a:solidFill>
              <a:effectLst/>
              <a:latin typeface="Tahoma" charset="0"/>
            </a:endParaRPr>
          </a:p>
        </p:txBody>
      </p:sp>
      <p:sp>
        <p:nvSpPr>
          <p:cNvPr id="670725" name="Text Box 5"/>
          <p:cNvSpPr txBox="1">
            <a:spLocks noChangeArrowheads="1"/>
          </p:cNvSpPr>
          <p:nvPr/>
        </p:nvSpPr>
        <p:spPr bwMode="auto">
          <a:xfrm>
            <a:off x="1151024" y="2297463"/>
            <a:ext cx="7633022" cy="21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buClr>
                <a:schemeClr val="tx1"/>
              </a:buClr>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lr>
                <a:schemeClr val="tx1"/>
              </a:buClr>
              <a:buChar char="–"/>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defRPr>
            </a:lvl9pPr>
          </a:lstStyle>
          <a:p>
            <a:pPr eaLnBrk="1" hangingPunct="1">
              <a:spcBef>
                <a:spcPct val="50000"/>
              </a:spcBef>
              <a:buClrTx/>
              <a:buSzTx/>
            </a:pPr>
            <a:r>
              <a:rPr lang="en-US" altLang="de-DE" sz="1200" dirty="0">
                <a:latin typeface="Tahoma" charset="0"/>
              </a:rPr>
              <a:t>• Identification data of the digital tachograph and the distance and speed sensor</a:t>
            </a:r>
          </a:p>
          <a:p>
            <a:pPr eaLnBrk="1" hangingPunct="1">
              <a:spcBef>
                <a:spcPct val="50000"/>
              </a:spcBef>
              <a:buClrTx/>
              <a:buSzTx/>
            </a:pPr>
            <a:r>
              <a:rPr lang="en-US" altLang="de-DE" sz="1200" dirty="0">
                <a:latin typeface="Tahoma" charset="0"/>
              </a:rPr>
              <a:t>• all drivers who drove the vehicle and identified themselves with the chip card within the last 365 days</a:t>
            </a:r>
          </a:p>
          <a:p>
            <a:pPr eaLnBrk="1" hangingPunct="1">
              <a:spcBef>
                <a:spcPct val="50000"/>
              </a:spcBef>
              <a:buClrTx/>
              <a:buSzTx/>
            </a:pPr>
            <a:r>
              <a:rPr lang="en-US" altLang="de-DE" sz="1200" dirty="0">
                <a:latin typeface="Tahoma" charset="0"/>
              </a:rPr>
              <a:t>• the driver's activities (driving, work, availability and rest times) incl. start and end of the daily work period</a:t>
            </a:r>
          </a:p>
          <a:p>
            <a:pPr eaLnBrk="1" hangingPunct="1">
              <a:spcBef>
                <a:spcPct val="50000"/>
              </a:spcBef>
              <a:buClrTx/>
              <a:buSzTx/>
            </a:pPr>
            <a:r>
              <a:rPr lang="en-US" altLang="de-DE" sz="1200" dirty="0">
                <a:solidFill>
                  <a:srgbClr val="FF0000"/>
                </a:solidFill>
                <a:latin typeface="Tahoma" charset="0"/>
              </a:rPr>
              <a:t>• Speed data for the last 24 hours in second resolution</a:t>
            </a:r>
          </a:p>
          <a:p>
            <a:pPr eaLnBrk="1" hangingPunct="1">
              <a:spcBef>
                <a:spcPct val="50000"/>
              </a:spcBef>
              <a:buClrTx/>
              <a:buSzTx/>
            </a:pPr>
            <a:r>
              <a:rPr lang="en-US" altLang="de-DE" sz="1200" dirty="0">
                <a:latin typeface="Tahoma" charset="0"/>
              </a:rPr>
              <a:t>• Exceeding the speed when the speed limiter is set</a:t>
            </a:r>
          </a:p>
          <a:p>
            <a:pPr eaLnBrk="1" hangingPunct="1">
              <a:spcBef>
                <a:spcPct val="50000"/>
              </a:spcBef>
              <a:buClrTx/>
              <a:buSzTx/>
            </a:pPr>
            <a:r>
              <a:rPr lang="en-US" altLang="de-DE" sz="1200" dirty="0">
                <a:latin typeface="Tahoma" charset="0"/>
              </a:rPr>
              <a:t>• calibration/programming data, controls and downloads carried out</a:t>
            </a:r>
          </a:p>
          <a:p>
            <a:pPr eaLnBrk="1" hangingPunct="1">
              <a:spcBef>
                <a:spcPct val="50000"/>
              </a:spcBef>
              <a:buClrTx/>
              <a:buSzTx/>
            </a:pPr>
            <a:r>
              <a:rPr lang="en-US" altLang="de-DE" sz="1200" dirty="0">
                <a:latin typeface="Tahoma" charset="0"/>
              </a:rPr>
              <a:t>• Errors in the system</a:t>
            </a:r>
          </a:p>
          <a:p>
            <a:r>
              <a:rPr lang="en-US" altLang="de-DE" sz="1200" dirty="0">
                <a:latin typeface="Tahoma" charset="0"/>
              </a:rPr>
              <a:t>• since 2019 (</a:t>
            </a:r>
            <a:r>
              <a:rPr lang="de-DE" sz="1200" dirty="0">
                <a:latin typeface="Tahoma" charset="0"/>
              </a:rPr>
              <a:t>EU Regulation 165/2014)</a:t>
            </a:r>
            <a:r>
              <a:rPr lang="en-US" altLang="de-DE" sz="1200" dirty="0">
                <a:latin typeface="Tahoma" charset="0"/>
              </a:rPr>
              <a:t>:</a:t>
            </a:r>
            <a:br>
              <a:rPr lang="en-US" altLang="de-DE" sz="1200" dirty="0">
                <a:latin typeface="Tahoma" charset="0"/>
              </a:rPr>
            </a:br>
            <a:r>
              <a:rPr lang="en-US" altLang="de-DE" sz="1200" dirty="0">
                <a:latin typeface="Tahoma" charset="0"/>
              </a:rPr>
              <a:t> 	</a:t>
            </a:r>
            <a:r>
              <a:rPr lang="en-US" altLang="de-DE" sz="1200" dirty="0">
                <a:solidFill>
                  <a:srgbClr val="FF0000"/>
                </a:solidFill>
                <a:latin typeface="Tahoma" charset="0"/>
              </a:rPr>
              <a:t>Occasional geolocation data to check the speed data</a:t>
            </a:r>
            <a:endParaRPr lang="de-DE" altLang="de-DE" sz="1200" dirty="0">
              <a:solidFill>
                <a:srgbClr val="FF0000"/>
              </a:solidFill>
              <a:effectLst/>
              <a:latin typeface="Tahoma" charset="0"/>
            </a:endParaRPr>
          </a:p>
        </p:txBody>
      </p:sp>
      <p:sp>
        <p:nvSpPr>
          <p:cNvPr id="2" name="Rectangle 2">
            <a:extLst>
              <a:ext uri="{FF2B5EF4-FFF2-40B4-BE49-F238E27FC236}">
                <a16:creationId xmlns:a16="http://schemas.microsoft.com/office/drawing/2014/main" id="{262B10CA-BFD1-43C8-9F91-587E4217931F}"/>
              </a:ext>
            </a:extLst>
          </p:cNvPr>
          <p:cNvSpPr>
            <a:spLocks noChangeArrowheads="1"/>
          </p:cNvSpPr>
          <p:nvPr/>
        </p:nvSpPr>
        <p:spPr bwMode="auto">
          <a:xfrm>
            <a:off x="395535" y="5043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3" name="Objekt 2">
            <a:extLst>
              <a:ext uri="{FF2B5EF4-FFF2-40B4-BE49-F238E27FC236}">
                <a16:creationId xmlns:a16="http://schemas.microsoft.com/office/drawing/2014/main" id="{29EDF5A3-2096-4429-81E1-78EE8F038D49}"/>
              </a:ext>
            </a:extLst>
          </p:cNvPr>
          <p:cNvGraphicFramePr>
            <a:graphicFrameLocks noChangeAspect="1"/>
          </p:cNvGraphicFramePr>
          <p:nvPr>
            <p:extLst>
              <p:ext uri="{D42A27DB-BD31-4B8C-83A1-F6EECF244321}">
                <p14:modId xmlns:p14="http://schemas.microsoft.com/office/powerpoint/2010/main" val="3198736667"/>
              </p:ext>
            </p:extLst>
          </p:nvPr>
        </p:nvGraphicFramePr>
        <p:xfrm>
          <a:off x="6116489" y="3048612"/>
          <a:ext cx="2703983" cy="1869420"/>
        </p:xfrm>
        <a:graphic>
          <a:graphicData uri="http://schemas.openxmlformats.org/presentationml/2006/ole">
            <mc:AlternateContent xmlns:mc="http://schemas.openxmlformats.org/markup-compatibility/2006">
              <mc:Choice xmlns:v="urn:schemas-microsoft-com:vml" Requires="v">
                <p:oleObj spid="_x0000_s1036" name="Picture" r:id="rId4" imgW="3086648" imgH="2134059" progId="Word.Picture.8">
                  <p:embed/>
                </p:oleObj>
              </mc:Choice>
              <mc:Fallback>
                <p:oleObj name="Picture" r:id="rId4" imgW="3086648" imgH="2134059"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489" y="3048612"/>
                        <a:ext cx="2703983" cy="1869420"/>
                      </a:xfrm>
                      <a:prstGeom prst="rect">
                        <a:avLst/>
                      </a:prstGeom>
                      <a:noFill/>
                    </p:spPr>
                  </p:pic>
                </p:oleObj>
              </mc:Fallback>
            </mc:AlternateContent>
          </a:graphicData>
        </a:graphic>
      </p:graphicFrame>
      <p:sp>
        <p:nvSpPr>
          <p:cNvPr id="8" name="Fußzeilenplatzhalter 4">
            <a:extLst>
              <a:ext uri="{FF2B5EF4-FFF2-40B4-BE49-F238E27FC236}">
                <a16:creationId xmlns:a16="http://schemas.microsoft.com/office/drawing/2014/main" id="{B1EF2DEC-587E-4F9F-A912-7FCDC8F99041}"/>
              </a:ext>
            </a:extLst>
          </p:cNvPr>
          <p:cNvSpPr txBox="1">
            <a:spLocks/>
          </p:cNvSpPr>
          <p:nvPr/>
        </p:nvSpPr>
        <p:spPr bwMode="auto">
          <a:xfrm>
            <a:off x="5673926" y="4683479"/>
            <a:ext cx="2693430" cy="23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r" rtl="0" fontAlgn="base">
              <a:spcBef>
                <a:spcPct val="0"/>
              </a:spcBef>
              <a:spcAft>
                <a:spcPct val="0"/>
              </a:spcAft>
              <a:buClrTx/>
              <a:buSzTx/>
              <a:buFontTx/>
              <a:buNone/>
              <a:defRPr sz="1000" b="0" kern="1200">
                <a:solidFill>
                  <a:schemeClr val="tx1"/>
                </a:solidFill>
                <a:effectLst>
                  <a:outerShdw blurRad="38100" dist="38100" dir="2700000" algn="tl">
                    <a:srgbClr val="000000"/>
                  </a:outerShdw>
                </a:effectLst>
                <a:latin typeface="+mn-lt"/>
                <a:ea typeface="+mn-ea"/>
                <a:cs typeface="+mn-cs"/>
              </a:defRPr>
            </a:lvl1pPr>
            <a:lvl2pPr marL="4572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2pPr>
            <a:lvl3pPr marL="9144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3pPr>
            <a:lvl4pPr marL="13716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4pPr>
            <a:lvl5pPr marL="18288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r>
              <a:rPr lang="de-DE" sz="800" dirty="0"/>
              <a:t>Source: Continental AG</a:t>
            </a:r>
            <a:endParaRPr lang="en-US" sz="800" dirty="0"/>
          </a:p>
        </p:txBody>
      </p:sp>
    </p:spTree>
    <p:extLst>
      <p:ext uri="{BB962C8B-B14F-4D97-AF65-F5344CB8AC3E}">
        <p14:creationId xmlns:p14="http://schemas.microsoft.com/office/powerpoint/2010/main" val="1453491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70723"/>
                                        </p:tgtEl>
                                        <p:attrNameLst>
                                          <p:attrName>style.visibility</p:attrName>
                                        </p:attrNameLst>
                                      </p:cBhvr>
                                      <p:to>
                                        <p:strVal val="visible"/>
                                      </p:to>
                                    </p:set>
                                    <p:anim calcmode="lin" valueType="num">
                                      <p:cBhvr>
                                        <p:cTn id="7" dur="500" fill="hold"/>
                                        <p:tgtEl>
                                          <p:spTgt spid="670723"/>
                                        </p:tgtEl>
                                        <p:attrNameLst>
                                          <p:attrName>ppt_w</p:attrName>
                                        </p:attrNameLst>
                                      </p:cBhvr>
                                      <p:tavLst>
                                        <p:tav tm="0">
                                          <p:val>
                                            <p:fltVal val="0"/>
                                          </p:val>
                                        </p:tav>
                                        <p:tav tm="100000">
                                          <p:val>
                                            <p:strVal val="#ppt_w"/>
                                          </p:val>
                                        </p:tav>
                                      </p:tavLst>
                                    </p:anim>
                                    <p:anim calcmode="lin" valueType="num">
                                      <p:cBhvr>
                                        <p:cTn id="8" dur="500" fill="hold"/>
                                        <p:tgtEl>
                                          <p:spTgt spid="670723"/>
                                        </p:tgtEl>
                                        <p:attrNameLst>
                                          <p:attrName>ppt_h</p:attrName>
                                        </p:attrNameLst>
                                      </p:cBhvr>
                                      <p:tavLst>
                                        <p:tav tm="0">
                                          <p:val>
                                            <p:fltVal val="0"/>
                                          </p:val>
                                        </p:tav>
                                        <p:tav tm="100000">
                                          <p:val>
                                            <p:strVal val="#ppt_h"/>
                                          </p:val>
                                        </p:tav>
                                      </p:tavLst>
                                    </p:anim>
                                    <p:animEffect transition="in" filter="fade">
                                      <p:cBhvr>
                                        <p:cTn id="9" dur="500"/>
                                        <p:tgtEl>
                                          <p:spTgt spid="6707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70724"/>
                                        </p:tgtEl>
                                        <p:attrNameLst>
                                          <p:attrName>style.visibility</p:attrName>
                                        </p:attrNameLst>
                                      </p:cBhvr>
                                      <p:to>
                                        <p:strVal val="visible"/>
                                      </p:to>
                                    </p:set>
                                    <p:anim calcmode="lin" valueType="num">
                                      <p:cBhvr>
                                        <p:cTn id="14" dur="500" fill="hold"/>
                                        <p:tgtEl>
                                          <p:spTgt spid="670724"/>
                                        </p:tgtEl>
                                        <p:attrNameLst>
                                          <p:attrName>ppt_w</p:attrName>
                                        </p:attrNameLst>
                                      </p:cBhvr>
                                      <p:tavLst>
                                        <p:tav tm="0">
                                          <p:val>
                                            <p:fltVal val="0"/>
                                          </p:val>
                                        </p:tav>
                                        <p:tav tm="100000">
                                          <p:val>
                                            <p:strVal val="#ppt_w"/>
                                          </p:val>
                                        </p:tav>
                                      </p:tavLst>
                                    </p:anim>
                                    <p:anim calcmode="lin" valueType="num">
                                      <p:cBhvr>
                                        <p:cTn id="15" dur="500" fill="hold"/>
                                        <p:tgtEl>
                                          <p:spTgt spid="670724"/>
                                        </p:tgtEl>
                                        <p:attrNameLst>
                                          <p:attrName>ppt_h</p:attrName>
                                        </p:attrNameLst>
                                      </p:cBhvr>
                                      <p:tavLst>
                                        <p:tav tm="0">
                                          <p:val>
                                            <p:fltVal val="0"/>
                                          </p:val>
                                        </p:tav>
                                        <p:tav tm="100000">
                                          <p:val>
                                            <p:strVal val="#ppt_h"/>
                                          </p:val>
                                        </p:tav>
                                      </p:tavLst>
                                    </p:anim>
                                    <p:animEffect transition="in" filter="fade">
                                      <p:cBhvr>
                                        <p:cTn id="16" dur="500"/>
                                        <p:tgtEl>
                                          <p:spTgt spid="6707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70725"/>
                                        </p:tgtEl>
                                        <p:attrNameLst>
                                          <p:attrName>style.visibility</p:attrName>
                                        </p:attrNameLst>
                                      </p:cBhvr>
                                      <p:to>
                                        <p:strVal val="visible"/>
                                      </p:to>
                                    </p:set>
                                    <p:anim calcmode="lin" valueType="num">
                                      <p:cBhvr>
                                        <p:cTn id="21" dur="500" fill="hold"/>
                                        <p:tgtEl>
                                          <p:spTgt spid="670725"/>
                                        </p:tgtEl>
                                        <p:attrNameLst>
                                          <p:attrName>ppt_w</p:attrName>
                                        </p:attrNameLst>
                                      </p:cBhvr>
                                      <p:tavLst>
                                        <p:tav tm="0">
                                          <p:val>
                                            <p:fltVal val="0"/>
                                          </p:val>
                                        </p:tav>
                                        <p:tav tm="100000">
                                          <p:val>
                                            <p:strVal val="#ppt_w"/>
                                          </p:val>
                                        </p:tav>
                                      </p:tavLst>
                                    </p:anim>
                                    <p:anim calcmode="lin" valueType="num">
                                      <p:cBhvr>
                                        <p:cTn id="22" dur="500" fill="hold"/>
                                        <p:tgtEl>
                                          <p:spTgt spid="670725"/>
                                        </p:tgtEl>
                                        <p:attrNameLst>
                                          <p:attrName>ppt_h</p:attrName>
                                        </p:attrNameLst>
                                      </p:cBhvr>
                                      <p:tavLst>
                                        <p:tav tm="0">
                                          <p:val>
                                            <p:fltVal val="0"/>
                                          </p:val>
                                        </p:tav>
                                        <p:tav tm="100000">
                                          <p:val>
                                            <p:strVal val="#ppt_h"/>
                                          </p:val>
                                        </p:tav>
                                      </p:tavLst>
                                    </p:anim>
                                    <p:animEffect transition="in" filter="fade">
                                      <p:cBhvr>
                                        <p:cTn id="23" dur="500"/>
                                        <p:tgtEl>
                                          <p:spTgt spid="6707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p:bldP spid="670724" grpId="0"/>
      <p:bldP spid="67072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79512" y="195486"/>
            <a:ext cx="8784976" cy="435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600" b="1">
                <a:solidFill>
                  <a:schemeClr val="tx1"/>
                </a:solidFill>
                <a:latin typeface="Arial" pitchFamily="34" charset="0"/>
              </a:defRPr>
            </a:lvl1pPr>
            <a:lvl2pPr eaLnBrk="0" hangingPunct="0">
              <a:defRPr sz="1600" b="1">
                <a:solidFill>
                  <a:schemeClr val="tx1"/>
                </a:solidFill>
                <a:latin typeface="Arial" pitchFamily="34" charset="0"/>
              </a:defRPr>
            </a:lvl2pPr>
            <a:lvl3pPr eaLnBrk="0" hangingPunct="0">
              <a:defRPr sz="1600" b="1">
                <a:solidFill>
                  <a:schemeClr val="tx1"/>
                </a:solidFill>
                <a:latin typeface="Arial" pitchFamily="34" charset="0"/>
              </a:defRPr>
            </a:lvl3pPr>
            <a:lvl4pPr eaLnBrk="0" hangingPunct="0">
              <a:defRPr sz="1600" b="1">
                <a:solidFill>
                  <a:schemeClr val="tx1"/>
                </a:solidFill>
                <a:latin typeface="Arial" pitchFamily="34" charset="0"/>
              </a:defRPr>
            </a:lvl4pPr>
            <a:lvl5pPr eaLnBrk="0" hangingPunct="0">
              <a:defRPr sz="1600" b="1">
                <a:solidFill>
                  <a:schemeClr val="tx1"/>
                </a:solidFill>
                <a:latin typeface="Arial" pitchFamily="34" charset="0"/>
              </a:defRPr>
            </a:lvl5pPr>
            <a:lvl6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6pPr>
            <a:lvl7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7pPr>
            <a:lvl8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8pPr>
            <a:lvl9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9pPr>
          </a:lstStyle>
          <a:p>
            <a:pPr eaLnBrk="1" hangingPunct="1">
              <a:buFont typeface="Wingdings" pitchFamily="2" charset="2"/>
              <a:buNone/>
            </a:pPr>
            <a:r>
              <a:rPr lang="de-DE" altLang="de-DE" sz="2400" dirty="0">
                <a:effectLst>
                  <a:outerShdw blurRad="38100" dist="38100" dir="2700000" algn="tl">
                    <a:srgbClr val="000000"/>
                  </a:outerShdw>
                </a:effectLst>
                <a:latin typeface="Tahoma" pitchFamily="34" charset="0"/>
              </a:rPr>
              <a:t>			</a:t>
            </a:r>
            <a:r>
              <a:rPr lang="de-DE" altLang="de-DE" sz="2800" dirty="0">
                <a:effectLst>
                  <a:outerShdw blurRad="38100" dist="38100" dir="2700000" algn="tl">
                    <a:srgbClr val="000000"/>
                  </a:outerShdw>
                </a:effectLst>
                <a:latin typeface="Tahoma" pitchFamily="34" charset="0"/>
              </a:rPr>
              <a:t>Interim </a:t>
            </a:r>
            <a:r>
              <a:rPr lang="de-DE" altLang="de-DE" sz="2800" dirty="0" err="1">
                <a:effectLst>
                  <a:outerShdw blurRad="38100" dist="38100" dir="2700000" algn="tl">
                    <a:srgbClr val="000000"/>
                  </a:outerShdw>
                </a:effectLst>
                <a:latin typeface="Tahoma" pitchFamily="34" charset="0"/>
              </a:rPr>
              <a:t>Conclusion</a:t>
            </a:r>
            <a:r>
              <a:rPr lang="de-DE" altLang="de-DE" sz="2800" dirty="0">
                <a:effectLst>
                  <a:outerShdw blurRad="38100" dist="38100" dir="2700000" algn="tl">
                    <a:srgbClr val="000000"/>
                  </a:outerShdw>
                </a:effectLst>
                <a:latin typeface="Tahoma" pitchFamily="34" charset="0"/>
              </a:rPr>
              <a:t>:</a:t>
            </a:r>
          </a:p>
          <a:p>
            <a:pPr eaLnBrk="1" hangingPunct="1">
              <a:buFontTx/>
              <a:buChar char="-"/>
            </a:pPr>
            <a:endParaRPr lang="de-DE" altLang="de-DE" sz="1800"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de-DE" altLang="de-DE" sz="1800" dirty="0">
                <a:solidFill>
                  <a:srgbClr val="FFC000"/>
                </a:solidFill>
                <a:effectLst>
                  <a:outerShdw blurRad="38100" dist="38100" dir="2700000" algn="tl">
                    <a:srgbClr val="000000"/>
                  </a:outerShdw>
                </a:effectLst>
                <a:latin typeface="Tahoma" pitchFamily="34" charset="0"/>
              </a:rPr>
              <a:t>Even a sample rate </a:t>
            </a:r>
            <a:r>
              <a:rPr lang="de-DE" altLang="de-DE" sz="1800" dirty="0" err="1">
                <a:solidFill>
                  <a:srgbClr val="FFC000"/>
                </a:solidFill>
                <a:effectLst>
                  <a:outerShdw blurRad="38100" dist="38100" dir="2700000" algn="tl">
                    <a:srgbClr val="000000"/>
                  </a:outerShdw>
                </a:effectLst>
                <a:latin typeface="Tahoma" pitchFamily="34" charset="0"/>
              </a:rPr>
              <a:t>of</a:t>
            </a:r>
            <a:r>
              <a:rPr lang="de-DE" altLang="de-DE" sz="1800" dirty="0">
                <a:solidFill>
                  <a:srgbClr val="FFC000"/>
                </a:solidFill>
                <a:effectLst>
                  <a:outerShdw blurRad="38100" dist="38100" dir="2700000" algn="tl">
                    <a:srgbClr val="000000"/>
                  </a:outerShdw>
                </a:effectLst>
                <a:latin typeface="Tahoma" pitchFamily="34" charset="0"/>
              </a:rPr>
              <a:t> 2 Hz (0,5 s per sample) </a:t>
            </a:r>
            <a:r>
              <a:rPr lang="de-DE" altLang="de-DE" sz="1800" dirty="0" err="1">
                <a:solidFill>
                  <a:srgbClr val="FFC000"/>
                </a:solidFill>
                <a:effectLst>
                  <a:outerShdw blurRad="38100" dist="38100" dir="2700000" algn="tl">
                    <a:srgbClr val="000000"/>
                  </a:outerShdw>
                </a:effectLst>
                <a:latin typeface="Tahoma" pitchFamily="34" charset="0"/>
              </a:rPr>
              <a:t>might</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lead</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to</a:t>
            </a:r>
            <a:r>
              <a:rPr lang="de-DE" altLang="de-DE" sz="1800" dirty="0">
                <a:solidFill>
                  <a:srgbClr val="FFC000"/>
                </a:solidFill>
                <a:effectLst>
                  <a:outerShdw blurRad="38100" dist="38100" dir="2700000" algn="tl">
                    <a:srgbClr val="000000"/>
                  </a:outerShdw>
                </a:effectLst>
                <a:latin typeface="Tahoma" pitchFamily="34" charset="0"/>
              </a:rPr>
              <a:t> miss-interpretation and </a:t>
            </a:r>
            <a:r>
              <a:rPr lang="de-DE" altLang="de-DE" sz="1800" dirty="0" err="1">
                <a:solidFill>
                  <a:srgbClr val="FFC000"/>
                </a:solidFill>
                <a:effectLst>
                  <a:outerShdw blurRad="38100" dist="38100" dir="2700000" algn="tl">
                    <a:srgbClr val="000000"/>
                  </a:outerShdw>
                </a:effectLst>
                <a:latin typeface="Tahoma" pitchFamily="34" charset="0"/>
              </a:rPr>
              <a:t>wrong</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jurisprudence</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because</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for</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instance</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braking</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shortly</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before</a:t>
            </a:r>
            <a:r>
              <a:rPr lang="de-DE" altLang="de-DE" sz="1800" dirty="0">
                <a:solidFill>
                  <a:srgbClr val="FFC000"/>
                </a:solidFill>
                <a:effectLst>
                  <a:outerShdw blurRad="38100" dist="38100" dir="2700000" algn="tl">
                    <a:srgbClr val="000000"/>
                  </a:outerShdw>
                </a:effectLst>
                <a:latin typeface="Tahoma" pitchFamily="34" charset="0"/>
              </a:rPr>
              <a:t> an </a:t>
            </a:r>
            <a:r>
              <a:rPr lang="de-DE" altLang="de-DE" sz="1800" dirty="0" err="1">
                <a:solidFill>
                  <a:srgbClr val="FFC000"/>
                </a:solidFill>
                <a:effectLst>
                  <a:outerShdw blurRad="38100" dist="38100" dir="2700000" algn="tl">
                    <a:srgbClr val="000000"/>
                  </a:outerShdw>
                </a:effectLst>
                <a:latin typeface="Tahoma" pitchFamily="34" charset="0"/>
              </a:rPr>
              <a:t>impact</a:t>
            </a:r>
            <a:r>
              <a:rPr lang="de-DE" altLang="de-DE" sz="1800" dirty="0">
                <a:solidFill>
                  <a:srgbClr val="FFC000"/>
                </a:solidFill>
                <a:effectLst>
                  <a:outerShdw blurRad="38100" dist="38100" dir="2700000" algn="tl">
                    <a:srgbClr val="000000"/>
                  </a:outerShdw>
                </a:effectLst>
                <a:latin typeface="Tahoma" pitchFamily="34" charset="0"/>
              </a:rPr>
              <a:t> will not </a:t>
            </a:r>
            <a:r>
              <a:rPr lang="de-DE" altLang="de-DE" sz="1800" dirty="0" err="1">
                <a:solidFill>
                  <a:srgbClr val="FFC000"/>
                </a:solidFill>
                <a:effectLst>
                  <a:outerShdw blurRad="38100" dist="38100" dir="2700000" algn="tl">
                    <a:srgbClr val="000000"/>
                  </a:outerShdw>
                </a:effectLst>
                <a:latin typeface="Tahoma" pitchFamily="34" charset="0"/>
              </a:rPr>
              <a:t>be</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recognized</a:t>
            </a:r>
            <a:br>
              <a:rPr lang="de-DE" altLang="de-DE" sz="1800" dirty="0">
                <a:solidFill>
                  <a:srgbClr val="FFC000"/>
                </a:solidFill>
                <a:effectLst>
                  <a:outerShdw blurRad="38100" dist="38100" dir="2700000" algn="tl">
                    <a:srgbClr val="000000"/>
                  </a:outerShdw>
                </a:effectLst>
                <a:latin typeface="Tahoma" pitchFamily="34" charset="0"/>
              </a:rPr>
            </a:br>
            <a:endParaRPr lang="de-DE" altLang="de-DE" sz="1800"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de-DE" altLang="de-DE" sz="1800" dirty="0" err="1">
                <a:solidFill>
                  <a:srgbClr val="FFC000"/>
                </a:solidFill>
                <a:effectLst>
                  <a:outerShdw blurRad="38100" dist="38100" dir="2700000" algn="tl">
                    <a:srgbClr val="000000"/>
                  </a:outerShdw>
                </a:effectLst>
                <a:latin typeface="Tahoma" pitchFamily="34" charset="0"/>
              </a:rPr>
              <a:t>Correspondent</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to</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typical</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times</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for</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driving</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actions</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the</a:t>
            </a:r>
            <a:r>
              <a:rPr lang="de-DE" altLang="de-DE" sz="1800" dirty="0">
                <a:solidFill>
                  <a:srgbClr val="FFC000"/>
                </a:solidFill>
                <a:effectLst>
                  <a:outerShdw blurRad="38100" dist="38100" dir="2700000" algn="tl">
                    <a:srgbClr val="000000"/>
                  </a:outerShdw>
                </a:effectLst>
                <a:latin typeface="Tahoma" pitchFamily="34" charset="0"/>
              </a:rPr>
              <a:t> sample rate </a:t>
            </a:r>
            <a:r>
              <a:rPr lang="de-DE" altLang="de-DE" sz="1800" dirty="0" err="1">
                <a:solidFill>
                  <a:srgbClr val="FFC000"/>
                </a:solidFill>
                <a:effectLst>
                  <a:outerShdw blurRad="38100" dist="38100" dir="2700000" algn="tl">
                    <a:srgbClr val="000000"/>
                  </a:outerShdw>
                </a:effectLst>
                <a:latin typeface="Tahoma" pitchFamily="34" charset="0"/>
              </a:rPr>
              <a:t>of</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speed</a:t>
            </a:r>
            <a:r>
              <a:rPr lang="de-DE" altLang="de-DE" sz="1800" dirty="0">
                <a:solidFill>
                  <a:srgbClr val="FFC000"/>
                </a:solidFill>
                <a:effectLst>
                  <a:outerShdw blurRad="38100" dist="38100" dir="2700000" algn="tl">
                    <a:srgbClr val="000000"/>
                  </a:outerShdw>
                </a:effectLst>
                <a:latin typeface="Tahoma" pitchFamily="34" charset="0"/>
              </a:rPr>
              <a:t> and </a:t>
            </a:r>
            <a:r>
              <a:rPr lang="de-DE" altLang="de-DE" sz="1800" dirty="0" err="1">
                <a:solidFill>
                  <a:srgbClr val="FFC000"/>
                </a:solidFill>
                <a:effectLst>
                  <a:outerShdw blurRad="38100" dist="38100" dir="2700000" algn="tl">
                    <a:srgbClr val="000000"/>
                  </a:outerShdw>
                </a:effectLst>
                <a:latin typeface="Tahoma" pitchFamily="34" charset="0"/>
              </a:rPr>
              <a:t>status</a:t>
            </a:r>
            <a:r>
              <a:rPr lang="de-DE" altLang="de-DE" sz="1800" dirty="0">
                <a:solidFill>
                  <a:srgbClr val="FFC000"/>
                </a:solidFill>
                <a:effectLst>
                  <a:outerShdw blurRad="38100" dist="38100" dir="2700000" algn="tl">
                    <a:srgbClr val="000000"/>
                  </a:outerShdw>
                </a:effectLst>
                <a:latin typeface="Tahoma" pitchFamily="34" charset="0"/>
              </a:rPr>
              <a:t> date </a:t>
            </a:r>
            <a:r>
              <a:rPr lang="de-DE" altLang="de-DE" sz="1800" dirty="0" err="1">
                <a:solidFill>
                  <a:srgbClr val="FFC000"/>
                </a:solidFill>
                <a:effectLst>
                  <a:outerShdw blurRad="38100" dist="38100" dir="2700000" algn="tl">
                    <a:srgbClr val="000000"/>
                  </a:outerShdw>
                </a:effectLst>
                <a:latin typeface="Tahoma" pitchFamily="34" charset="0"/>
              </a:rPr>
              <a:t>should</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be</a:t>
            </a:r>
            <a:r>
              <a:rPr lang="de-DE" altLang="de-DE" sz="1800" dirty="0">
                <a:solidFill>
                  <a:srgbClr val="FFC000"/>
                </a:solidFill>
                <a:effectLst>
                  <a:outerShdw blurRad="38100" dist="38100" dir="2700000" algn="tl">
                    <a:srgbClr val="000000"/>
                  </a:outerShdw>
                </a:effectLst>
                <a:latin typeface="Tahoma" pitchFamily="34" charset="0"/>
              </a:rPr>
              <a:t> 10 Hz (0,1 s per sample) </a:t>
            </a:r>
            <a:r>
              <a:rPr lang="de-DE" altLang="de-DE" sz="1800" dirty="0" err="1">
                <a:solidFill>
                  <a:srgbClr val="FFC000"/>
                </a:solidFill>
                <a:effectLst>
                  <a:outerShdw blurRad="38100" dist="38100" dir="2700000" algn="tl">
                    <a:srgbClr val="000000"/>
                  </a:outerShdw>
                </a:effectLst>
                <a:latin typeface="Tahoma" pitchFamily="34" charset="0"/>
              </a:rPr>
              <a:t>prior</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to</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impact</a:t>
            </a:r>
            <a:r>
              <a:rPr lang="de-DE" altLang="de-DE" sz="1800" dirty="0">
                <a:solidFill>
                  <a:srgbClr val="FFC000"/>
                </a:solidFill>
                <a:effectLst>
                  <a:outerShdw blurRad="38100" dist="38100" dir="2700000" algn="tl">
                    <a:srgbClr val="000000"/>
                  </a:outerShdw>
                </a:effectLst>
                <a:latin typeface="Tahoma" pitchFamily="34" charset="0"/>
              </a:rPr>
              <a:t> - </a:t>
            </a:r>
            <a:r>
              <a:rPr lang="de-DE" altLang="de-DE" sz="1800" dirty="0" err="1">
                <a:solidFill>
                  <a:srgbClr val="FFC000"/>
                </a:solidFill>
                <a:effectLst>
                  <a:outerShdw blurRad="38100" dist="38100" dir="2700000" algn="tl">
                    <a:srgbClr val="000000"/>
                  </a:outerShdw>
                </a:effectLst>
                <a:latin typeface="Tahoma" pitchFamily="34" charset="0"/>
              </a:rPr>
              <a:t>Accuracy</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of</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synchronisation</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must</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be</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similar</a:t>
            </a:r>
            <a:r>
              <a:rPr lang="de-DE" altLang="de-DE" sz="1800" dirty="0">
                <a:solidFill>
                  <a:srgbClr val="FFC000"/>
                </a:solidFill>
                <a:effectLst>
                  <a:outerShdw blurRad="38100" dist="38100" dir="2700000" algn="tl">
                    <a:srgbClr val="000000"/>
                  </a:outerShdw>
                </a:effectLst>
                <a:latin typeface="Tahoma" pitchFamily="34" charset="0"/>
              </a:rPr>
              <a:t>!</a:t>
            </a:r>
            <a:br>
              <a:rPr lang="de-DE" altLang="de-DE" sz="1800" dirty="0">
                <a:solidFill>
                  <a:srgbClr val="FFC000"/>
                </a:solidFill>
                <a:effectLst>
                  <a:outerShdw blurRad="38100" dist="38100" dir="2700000" algn="tl">
                    <a:srgbClr val="000000"/>
                  </a:outerShdw>
                </a:effectLst>
                <a:latin typeface="Tahoma" pitchFamily="34" charset="0"/>
              </a:rPr>
            </a:br>
            <a:endParaRPr lang="de-DE" altLang="de-DE" sz="1800"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de-DE" altLang="de-DE" sz="1800" dirty="0" err="1">
                <a:solidFill>
                  <a:srgbClr val="FFC000"/>
                </a:solidFill>
                <a:effectLst>
                  <a:outerShdw blurRad="38100" dist="38100" dir="2700000" algn="tl">
                    <a:srgbClr val="000000"/>
                  </a:outerShdw>
                </a:effectLst>
                <a:latin typeface="Tahoma" pitchFamily="34" charset="0"/>
              </a:rPr>
              <a:t>Acceleration</a:t>
            </a:r>
            <a:r>
              <a:rPr lang="de-DE" altLang="de-DE" sz="1800" dirty="0">
                <a:solidFill>
                  <a:srgbClr val="FFC000"/>
                </a:solidFill>
                <a:effectLst>
                  <a:outerShdw blurRad="38100" dist="38100" dir="2700000" algn="tl">
                    <a:srgbClr val="000000"/>
                  </a:outerShdw>
                </a:effectLst>
                <a:latin typeface="Tahoma" pitchFamily="34" charset="0"/>
              </a:rPr>
              <a:t> (longitudinal and lateral) </a:t>
            </a:r>
            <a:r>
              <a:rPr lang="de-DE" altLang="de-DE" sz="1800" dirty="0" err="1">
                <a:solidFill>
                  <a:srgbClr val="FFC000"/>
                </a:solidFill>
                <a:effectLst>
                  <a:outerShdw blurRad="38100" dist="38100" dir="2700000" algn="tl">
                    <a:srgbClr val="000000"/>
                  </a:outerShdw>
                </a:effectLst>
                <a:latin typeface="Tahoma" pitchFamily="34" charset="0"/>
              </a:rPr>
              <a:t>should</a:t>
            </a:r>
            <a:r>
              <a:rPr lang="de-DE" altLang="de-DE" sz="1800" dirty="0">
                <a:solidFill>
                  <a:srgbClr val="FFC000"/>
                </a:solidFill>
                <a:effectLst>
                  <a:outerShdw blurRad="38100" dist="38100" dir="2700000" algn="tl">
                    <a:srgbClr val="000000"/>
                  </a:outerShdw>
                </a:effectLst>
                <a:latin typeface="Tahoma" pitchFamily="34" charset="0"/>
              </a:rPr>
              <a:t> also </a:t>
            </a:r>
            <a:r>
              <a:rPr lang="de-DE" altLang="de-DE" sz="1800" dirty="0" err="1">
                <a:solidFill>
                  <a:srgbClr val="FFC000"/>
                </a:solidFill>
                <a:effectLst>
                  <a:outerShdw blurRad="38100" dist="38100" dir="2700000" algn="tl">
                    <a:srgbClr val="000000"/>
                  </a:outerShdw>
                </a:effectLst>
                <a:latin typeface="Tahoma" pitchFamily="34" charset="0"/>
              </a:rPr>
              <a:t>be</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recorded</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pre</a:t>
            </a:r>
            <a:r>
              <a:rPr lang="de-DE" altLang="de-DE" sz="1800" dirty="0">
                <a:solidFill>
                  <a:srgbClr val="FFC000"/>
                </a:solidFill>
                <a:effectLst>
                  <a:outerShdw blurRad="38100" dist="38100" dir="2700000" algn="tl">
                    <a:srgbClr val="000000"/>
                  </a:outerShdw>
                </a:effectLst>
                <a:latin typeface="Tahoma" pitchFamily="34" charset="0"/>
              </a:rPr>
              <a:t>-crash </a:t>
            </a:r>
            <a:r>
              <a:rPr lang="de-DE" altLang="de-DE" sz="1800" dirty="0" err="1">
                <a:solidFill>
                  <a:srgbClr val="FFC000"/>
                </a:solidFill>
                <a:effectLst>
                  <a:outerShdw blurRad="38100" dist="38100" dir="2700000" algn="tl">
                    <a:srgbClr val="000000"/>
                  </a:outerShdw>
                </a:effectLst>
                <a:latin typeface="Tahoma" pitchFamily="34" charset="0"/>
              </a:rPr>
              <a:t>with</a:t>
            </a:r>
            <a:r>
              <a:rPr lang="de-DE" altLang="de-DE" sz="1800" dirty="0">
                <a:solidFill>
                  <a:srgbClr val="FFC000"/>
                </a:solidFill>
                <a:effectLst>
                  <a:outerShdw blurRad="38100" dist="38100" dir="2700000" algn="tl">
                    <a:srgbClr val="000000"/>
                  </a:outerShdw>
                </a:effectLst>
                <a:latin typeface="Tahoma" pitchFamily="34" charset="0"/>
              </a:rPr>
              <a:t> 100 Hz, in </a:t>
            </a:r>
            <a:r>
              <a:rPr lang="de-DE" altLang="de-DE" sz="1800" dirty="0" err="1">
                <a:solidFill>
                  <a:srgbClr val="FFC000"/>
                </a:solidFill>
                <a:effectLst>
                  <a:outerShdw blurRad="38100" dist="38100" dir="2700000" algn="tl">
                    <a:srgbClr val="000000"/>
                  </a:outerShdw>
                </a:effectLst>
                <a:latin typeface="Tahoma" pitchFamily="34" charset="0"/>
              </a:rPr>
              <a:t>order</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to</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prove</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the</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actual</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vehicle</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speed</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redundantly</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from</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its</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wheel</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speed</a:t>
            </a:r>
            <a:br>
              <a:rPr lang="de-DE" altLang="de-DE" sz="1800" dirty="0">
                <a:solidFill>
                  <a:srgbClr val="FFC000"/>
                </a:solidFill>
                <a:effectLst>
                  <a:outerShdw blurRad="38100" dist="38100" dir="2700000" algn="tl">
                    <a:srgbClr val="000000"/>
                  </a:outerShdw>
                </a:effectLst>
                <a:latin typeface="Tahoma" pitchFamily="34" charset="0"/>
              </a:rPr>
            </a:br>
            <a:endParaRPr lang="de-DE" altLang="de-DE" sz="1800"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de-DE" altLang="de-DE" sz="1800" dirty="0">
                <a:solidFill>
                  <a:srgbClr val="FFC000"/>
                </a:solidFill>
                <a:effectLst>
                  <a:outerShdw blurRad="38100" dist="38100" dir="2700000" algn="tl">
                    <a:srgbClr val="000000"/>
                  </a:outerShdw>
                </a:effectLst>
                <a:latin typeface="Tahoma" pitchFamily="34" charset="0"/>
              </a:rPr>
              <a:t>Delta-V </a:t>
            </a:r>
            <a:r>
              <a:rPr lang="de-DE" altLang="de-DE" sz="1800" dirty="0" err="1">
                <a:solidFill>
                  <a:srgbClr val="FFC000"/>
                </a:solidFill>
                <a:effectLst>
                  <a:outerShdw blurRad="38100" dist="38100" dir="2700000" algn="tl">
                    <a:srgbClr val="000000"/>
                  </a:outerShdw>
                </a:effectLst>
                <a:latin typeface="Tahoma" pitchFamily="34" charset="0"/>
              </a:rPr>
              <a:t>is</a:t>
            </a:r>
            <a:r>
              <a:rPr lang="de-DE" altLang="de-DE" sz="1800" dirty="0">
                <a:solidFill>
                  <a:srgbClr val="FFC000"/>
                </a:solidFill>
                <a:effectLst>
                  <a:outerShdw blurRad="38100" dist="38100" dir="2700000" algn="tl">
                    <a:srgbClr val="000000"/>
                  </a:outerShdw>
                </a:effectLst>
                <a:latin typeface="Tahoma" pitchFamily="34" charset="0"/>
              </a:rPr>
              <a:t> not </a:t>
            </a:r>
            <a:r>
              <a:rPr lang="de-DE" altLang="de-DE" sz="1800" dirty="0" err="1">
                <a:solidFill>
                  <a:srgbClr val="FFC000"/>
                </a:solidFill>
                <a:effectLst>
                  <a:outerShdw blurRad="38100" dist="38100" dir="2700000" algn="tl">
                    <a:srgbClr val="000000"/>
                  </a:outerShdw>
                </a:effectLst>
                <a:latin typeface="Tahoma" pitchFamily="34" charset="0"/>
              </a:rPr>
              <a:t>usefull</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to</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detect</a:t>
            </a:r>
            <a:r>
              <a:rPr lang="de-DE" altLang="de-DE" sz="1800" dirty="0">
                <a:solidFill>
                  <a:srgbClr val="FFC000"/>
                </a:solidFill>
                <a:effectLst>
                  <a:outerShdw blurRad="38100" dist="38100" dir="2700000" algn="tl">
                    <a:srgbClr val="000000"/>
                  </a:outerShdw>
                </a:effectLst>
                <a:latin typeface="Tahoma" pitchFamily="34" charset="0"/>
              </a:rPr>
              <a:t> an </a:t>
            </a:r>
            <a:r>
              <a:rPr lang="de-DE" altLang="de-DE" sz="1800" dirty="0" err="1">
                <a:solidFill>
                  <a:srgbClr val="FFC000"/>
                </a:solidFill>
                <a:effectLst>
                  <a:outerShdw blurRad="38100" dist="38100" dir="2700000" algn="tl">
                    <a:srgbClr val="000000"/>
                  </a:outerShdw>
                </a:effectLst>
                <a:latin typeface="Tahoma" pitchFamily="34" charset="0"/>
              </a:rPr>
              <a:t>impact</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against</a:t>
            </a:r>
            <a:r>
              <a:rPr lang="de-DE" altLang="de-DE" sz="1800" dirty="0">
                <a:solidFill>
                  <a:srgbClr val="FFC000"/>
                </a:solidFill>
                <a:effectLst>
                  <a:outerShdw blurRad="38100" dist="38100" dir="2700000" algn="tl">
                    <a:srgbClr val="000000"/>
                  </a:outerShdw>
                </a:effectLst>
                <a:latin typeface="Tahoma" pitchFamily="34" charset="0"/>
              </a:rPr>
              <a:t> an HDV, </a:t>
            </a:r>
            <a:r>
              <a:rPr lang="de-DE" altLang="de-DE" sz="1800" dirty="0" err="1">
                <a:solidFill>
                  <a:srgbClr val="FFC000"/>
                </a:solidFill>
                <a:effectLst>
                  <a:outerShdw blurRad="38100" dist="38100" dir="2700000" algn="tl">
                    <a:srgbClr val="000000"/>
                  </a:outerShdw>
                </a:effectLst>
                <a:latin typeface="Tahoma" pitchFamily="34" charset="0"/>
              </a:rPr>
              <a:t>thus</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we</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need</a:t>
            </a:r>
            <a:r>
              <a:rPr lang="de-DE" altLang="de-DE" sz="1800" dirty="0">
                <a:solidFill>
                  <a:srgbClr val="FFC000"/>
                </a:solidFill>
                <a:effectLst>
                  <a:outerShdw blurRad="38100" dist="38100" dir="2700000" algn="tl">
                    <a:srgbClr val="000000"/>
                  </a:outerShdw>
                </a:effectLst>
                <a:latin typeface="Tahoma" pitchFamily="34" charset="0"/>
              </a:rPr>
              <a:t>  different </a:t>
            </a:r>
            <a:r>
              <a:rPr lang="de-DE" altLang="de-DE" sz="1800" dirty="0" err="1">
                <a:solidFill>
                  <a:srgbClr val="FFC000"/>
                </a:solidFill>
                <a:effectLst>
                  <a:outerShdw blurRad="38100" dist="38100" dir="2700000" algn="tl">
                    <a:srgbClr val="000000"/>
                  </a:outerShdw>
                </a:effectLst>
                <a:latin typeface="Tahoma" pitchFamily="34" charset="0"/>
              </a:rPr>
              <a:t>triggers</a:t>
            </a:r>
            <a:r>
              <a:rPr lang="de-DE" altLang="de-DE" sz="1800" dirty="0">
                <a:solidFill>
                  <a:srgbClr val="FFC000"/>
                </a:solidFill>
                <a:effectLst>
                  <a:outerShdw blurRad="38100" dist="38100" dir="2700000" algn="tl">
                    <a:srgbClr val="000000"/>
                  </a:outerShdw>
                </a:effectLst>
                <a:latin typeface="Tahoma" pitchFamily="34" charset="0"/>
              </a:rPr>
              <a:t> </a:t>
            </a:r>
            <a:r>
              <a:rPr lang="de-DE" altLang="de-DE" sz="1800" dirty="0" err="1">
                <a:solidFill>
                  <a:srgbClr val="FFC000"/>
                </a:solidFill>
                <a:effectLst>
                  <a:outerShdw blurRad="38100" dist="38100" dir="2700000" algn="tl">
                    <a:srgbClr val="000000"/>
                  </a:outerShdw>
                </a:effectLst>
                <a:latin typeface="Tahoma" pitchFamily="34" charset="0"/>
              </a:rPr>
              <a:t>for</a:t>
            </a:r>
            <a:r>
              <a:rPr lang="de-DE" altLang="de-DE" sz="1800" dirty="0">
                <a:solidFill>
                  <a:srgbClr val="FFC000"/>
                </a:solidFill>
                <a:effectLst>
                  <a:outerShdw blurRad="38100" dist="38100" dir="2700000" algn="tl">
                    <a:srgbClr val="000000"/>
                  </a:outerShdw>
                </a:effectLst>
                <a:latin typeface="Tahoma" pitchFamily="34" charset="0"/>
              </a:rPr>
              <a:t> crash </a:t>
            </a:r>
            <a:r>
              <a:rPr lang="de-DE" altLang="de-DE" sz="1800" dirty="0" err="1">
                <a:solidFill>
                  <a:srgbClr val="FFC000"/>
                </a:solidFill>
                <a:effectLst>
                  <a:outerShdw blurRad="38100" dist="38100" dir="2700000" algn="tl">
                    <a:srgbClr val="000000"/>
                  </a:outerShdw>
                </a:effectLst>
                <a:latin typeface="Tahoma" pitchFamily="34" charset="0"/>
              </a:rPr>
              <a:t>detection</a:t>
            </a:r>
            <a:endParaRPr lang="de-DE" altLang="de-DE" sz="1800" dirty="0">
              <a:solidFill>
                <a:srgbClr val="FFC000"/>
              </a:solidFill>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672552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5000"/>
                                  </p:iterate>
                                  <p:childTnLst>
                                    <p:set>
                                      <p:cBhvr>
                                        <p:cTn id="6" dur="1" fill="hold">
                                          <p:stCondLst>
                                            <p:cond delay="0"/>
                                          </p:stCondLst>
                                        </p:cTn>
                                        <p:tgtEl>
                                          <p:spTgt spid="132098"/>
                                        </p:tgtEl>
                                        <p:attrNameLst>
                                          <p:attrName>style.visibility</p:attrName>
                                        </p:attrNameLst>
                                      </p:cBhvr>
                                      <p:to>
                                        <p:strVal val="visible"/>
                                      </p:to>
                                    </p:set>
                                    <p:anim calcmode="lin" valueType="num">
                                      <p:cBhvr>
                                        <p:cTn id="7" dur="500" fill="hold"/>
                                        <p:tgtEl>
                                          <p:spTgt spid="132098"/>
                                        </p:tgtEl>
                                        <p:attrNameLst>
                                          <p:attrName>ppt_w</p:attrName>
                                        </p:attrNameLst>
                                      </p:cBhvr>
                                      <p:tavLst>
                                        <p:tav tm="0">
                                          <p:val>
                                            <p:fltVal val="0"/>
                                          </p:val>
                                        </p:tav>
                                        <p:tav tm="100000">
                                          <p:val>
                                            <p:strVal val="#ppt_w"/>
                                          </p:val>
                                        </p:tav>
                                      </p:tavLst>
                                    </p:anim>
                                    <p:anim calcmode="lin" valueType="num">
                                      <p:cBhvr>
                                        <p:cTn id="8" dur="500" fill="hold"/>
                                        <p:tgtEl>
                                          <p:spTgt spid="132098"/>
                                        </p:tgtEl>
                                        <p:attrNameLst>
                                          <p:attrName>ppt_h</p:attrName>
                                        </p:attrNameLst>
                                      </p:cBhvr>
                                      <p:tavLst>
                                        <p:tav tm="0">
                                          <p:val>
                                            <p:fltVal val="0"/>
                                          </p:val>
                                        </p:tav>
                                        <p:tav tm="100000">
                                          <p:val>
                                            <p:strVal val="#ppt_h"/>
                                          </p:val>
                                        </p:tav>
                                      </p:tavLst>
                                    </p:anim>
                                    <p:animEffect transition="in" filter="fade">
                                      <p:cBhvr>
                                        <p:cTn id="9" dur="5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04" y="339502"/>
            <a:ext cx="8964488" cy="455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600" b="1">
                <a:solidFill>
                  <a:schemeClr val="tx1"/>
                </a:solidFill>
                <a:latin typeface="Arial" pitchFamily="34" charset="0"/>
              </a:defRPr>
            </a:lvl1pPr>
            <a:lvl2pPr eaLnBrk="0" hangingPunct="0">
              <a:defRPr sz="1600" b="1">
                <a:solidFill>
                  <a:schemeClr val="tx1"/>
                </a:solidFill>
                <a:latin typeface="Arial" pitchFamily="34" charset="0"/>
              </a:defRPr>
            </a:lvl2pPr>
            <a:lvl3pPr eaLnBrk="0" hangingPunct="0">
              <a:defRPr sz="1600" b="1">
                <a:solidFill>
                  <a:schemeClr val="tx1"/>
                </a:solidFill>
                <a:latin typeface="Arial" pitchFamily="34" charset="0"/>
              </a:defRPr>
            </a:lvl3pPr>
            <a:lvl4pPr eaLnBrk="0" hangingPunct="0">
              <a:defRPr sz="1600" b="1">
                <a:solidFill>
                  <a:schemeClr val="tx1"/>
                </a:solidFill>
                <a:latin typeface="Arial" pitchFamily="34" charset="0"/>
              </a:defRPr>
            </a:lvl4pPr>
            <a:lvl5pPr eaLnBrk="0" hangingPunct="0">
              <a:defRPr sz="1600" b="1">
                <a:solidFill>
                  <a:schemeClr val="tx1"/>
                </a:solidFill>
                <a:latin typeface="Arial" pitchFamily="34" charset="0"/>
              </a:defRPr>
            </a:lvl5pPr>
            <a:lvl6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6pPr>
            <a:lvl7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7pPr>
            <a:lvl8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8pPr>
            <a:lvl9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9pPr>
          </a:lstStyle>
          <a:p>
            <a:pPr eaLnBrk="1" hangingPunct="1">
              <a:buFont typeface="Wingdings" pitchFamily="2" charset="2"/>
              <a:buNone/>
            </a:pPr>
            <a:r>
              <a:rPr lang="de-DE" altLang="de-DE" sz="2400" dirty="0">
                <a:effectLst>
                  <a:outerShdw blurRad="38100" dist="38100" dir="2700000" algn="tl">
                    <a:srgbClr val="000000"/>
                  </a:outerShdw>
                </a:effectLst>
                <a:latin typeface="Tahoma" pitchFamily="34" charset="0"/>
              </a:rPr>
              <a:t>		</a:t>
            </a:r>
            <a:r>
              <a:rPr lang="de-DE" altLang="de-DE" sz="2800" dirty="0" err="1">
                <a:effectLst>
                  <a:outerShdw blurRad="38100" dist="38100" dir="2700000" algn="tl">
                    <a:srgbClr val="000000"/>
                  </a:outerShdw>
                </a:effectLst>
                <a:latin typeface="Tahoma" pitchFamily="34" charset="0"/>
              </a:rPr>
              <a:t>Conclusions</a:t>
            </a:r>
            <a:r>
              <a:rPr lang="de-DE" altLang="de-DE" sz="2800" dirty="0">
                <a:effectLst>
                  <a:outerShdw blurRad="38100" dist="38100" dir="2700000" algn="tl">
                    <a:srgbClr val="000000"/>
                  </a:outerShdw>
                </a:effectLst>
                <a:latin typeface="Tahoma" pitchFamily="34" charset="0"/>
              </a:rPr>
              <a:t> and Outlook:</a:t>
            </a:r>
            <a:endParaRPr lang="de-DE" altLang="de-DE" sz="2800" dirty="0">
              <a:solidFill>
                <a:srgbClr val="FFC000"/>
              </a:solidFill>
              <a:effectLst>
                <a:outerShdw blurRad="38100" dist="38100" dir="2700000" algn="tl">
                  <a:srgbClr val="000000"/>
                </a:outerShdw>
              </a:effectLst>
              <a:latin typeface="Tahoma" pitchFamily="34" charset="0"/>
            </a:endParaRPr>
          </a:p>
          <a:p>
            <a:pPr eaLnBrk="1" hangingPunct="1">
              <a:buFont typeface="Wingdings" pitchFamily="2" charset="2"/>
              <a:buNone/>
            </a:pPr>
            <a:r>
              <a:rPr lang="de-DE" altLang="de-DE" sz="2800" dirty="0">
                <a:solidFill>
                  <a:srgbClr val="FFC000"/>
                </a:solidFill>
                <a:effectLst>
                  <a:outerShdw blurRad="38100" dist="38100" dir="2700000" algn="tl">
                    <a:srgbClr val="000000"/>
                  </a:outerShdw>
                </a:effectLst>
                <a:latin typeface="Tahoma" pitchFamily="34" charset="0"/>
              </a:rPr>
              <a:t>	</a:t>
            </a:r>
            <a:r>
              <a:rPr lang="de-DE" altLang="de-DE" sz="2000" dirty="0">
                <a:solidFill>
                  <a:srgbClr val="FFC000"/>
                </a:solidFill>
                <a:effectLst>
                  <a:outerShdw blurRad="38100" dist="38100" dir="2700000" algn="tl">
                    <a:srgbClr val="000000"/>
                  </a:outerShdw>
                </a:effectLst>
                <a:latin typeface="Tahoma" pitchFamily="34" charset="0"/>
              </a:rPr>
              <a:t>-	W</a:t>
            </a:r>
            <a:r>
              <a:rPr lang="en-US" altLang="de-DE" sz="2000" dirty="0">
                <a:solidFill>
                  <a:srgbClr val="FFC000"/>
                </a:solidFill>
                <a:effectLst>
                  <a:outerShdw blurRad="38100" dist="38100" dir="2700000" algn="tl">
                    <a:srgbClr val="000000"/>
                  </a:outerShdw>
                </a:effectLst>
                <a:latin typeface="Tahoma" pitchFamily="34" charset="0"/>
              </a:rPr>
              <a:t>e have to find suitable trigger options for recognizing</a:t>
            </a:r>
            <a:br>
              <a:rPr lang="en-US" altLang="de-DE" sz="2000" dirty="0">
                <a:solidFill>
                  <a:srgbClr val="FFC000"/>
                </a:solidFill>
                <a:effectLst>
                  <a:outerShdw blurRad="38100" dist="38100" dir="2700000" algn="tl">
                    <a:srgbClr val="000000"/>
                  </a:outerShdw>
                </a:effectLst>
                <a:latin typeface="Tahoma" pitchFamily="34" charset="0"/>
              </a:rPr>
            </a:br>
            <a:r>
              <a:rPr lang="en-US" altLang="de-DE" sz="2000" dirty="0">
                <a:solidFill>
                  <a:srgbClr val="FFC000"/>
                </a:solidFill>
                <a:effectLst>
                  <a:outerShdw blurRad="38100" dist="38100" dir="2700000" algn="tl">
                    <a:srgbClr val="000000"/>
                  </a:outerShdw>
                </a:effectLst>
                <a:latin typeface="Tahoma" pitchFamily="34" charset="0"/>
              </a:rPr>
              <a:t>		even slight impacts against Heavy duty vehicles</a:t>
            </a:r>
            <a:endParaRPr lang="de-DE" altLang="de-DE" sz="2000" dirty="0">
              <a:solidFill>
                <a:srgbClr val="FFC000"/>
              </a:solidFill>
              <a:effectLst>
                <a:outerShdw blurRad="38100" dist="38100" dir="2700000" algn="tl">
                  <a:srgbClr val="000000"/>
                </a:outerShdw>
              </a:effectLst>
              <a:latin typeface="Tahoma" pitchFamily="34" charset="0"/>
            </a:endParaRPr>
          </a:p>
          <a:p>
            <a:pPr eaLnBrk="1" hangingPunct="1">
              <a:buFont typeface="Wingdings" pitchFamily="2" charset="2"/>
              <a:buNone/>
            </a:pPr>
            <a:endParaRPr lang="de-DE" altLang="de-DE" sz="2000" dirty="0">
              <a:solidFill>
                <a:srgbClr val="FFC000"/>
              </a:solidFill>
              <a:effectLst>
                <a:outerShdw blurRad="38100" dist="38100" dir="2700000" algn="tl">
                  <a:srgbClr val="000000"/>
                </a:outerShdw>
              </a:effectLst>
              <a:latin typeface="Tahoma" pitchFamily="34" charset="0"/>
            </a:endParaRPr>
          </a:p>
          <a:p>
            <a:pPr eaLnBrk="1" hangingPunct="1">
              <a:buFont typeface="Wingdings" pitchFamily="2" charset="2"/>
              <a:buNone/>
            </a:pPr>
            <a:r>
              <a:rPr lang="en-US" altLang="de-DE" sz="2000" dirty="0">
                <a:solidFill>
                  <a:srgbClr val="FFC000"/>
                </a:solidFill>
                <a:effectLst>
                  <a:outerShdw blurRad="38100" dist="38100" dir="2700000" algn="tl">
                    <a:srgbClr val="000000"/>
                  </a:outerShdw>
                </a:effectLst>
                <a:latin typeface="Tahoma" pitchFamily="34" charset="0"/>
              </a:rPr>
              <a:t>	-	Use of sensors from emergency braking systems to detect 				impacts and dangerous situations or nearby-collisions could be 		helpful</a:t>
            </a:r>
          </a:p>
          <a:p>
            <a:pPr eaLnBrk="1" hangingPunct="1">
              <a:buFont typeface="Wingdings" pitchFamily="2" charset="2"/>
              <a:buNone/>
            </a:pPr>
            <a:endParaRPr lang="en-US" altLang="de-DE" sz="2000" dirty="0">
              <a:solidFill>
                <a:srgbClr val="FFC000"/>
              </a:solidFill>
              <a:effectLst>
                <a:outerShdw blurRad="38100" dist="38100" dir="2700000" algn="tl">
                  <a:srgbClr val="000000"/>
                </a:outerShdw>
              </a:effectLst>
              <a:latin typeface="Tahoma" pitchFamily="34" charset="0"/>
            </a:endParaRPr>
          </a:p>
          <a:p>
            <a:pPr eaLnBrk="1" hangingPunct="1"/>
            <a:r>
              <a:rPr lang="de-DE" altLang="de-DE" sz="2000" dirty="0">
                <a:solidFill>
                  <a:srgbClr val="FFC000"/>
                </a:solidFill>
                <a:effectLst>
                  <a:outerShdw blurRad="38100" dist="38100" dir="2700000" algn="tl">
                    <a:srgbClr val="000000"/>
                  </a:outerShdw>
                </a:effectLst>
                <a:latin typeface="Tahoma" pitchFamily="34" charset="0"/>
              </a:rPr>
              <a:t>	-	</a:t>
            </a:r>
            <a:r>
              <a:rPr lang="en-US" altLang="de-DE" sz="2000" dirty="0">
                <a:solidFill>
                  <a:srgbClr val="FFC000"/>
                </a:solidFill>
                <a:effectLst>
                  <a:outerShdw blurRad="38100" dist="38100" dir="2700000" algn="tl">
                    <a:srgbClr val="000000"/>
                  </a:outerShdw>
                </a:effectLst>
                <a:latin typeface="Tahoma" pitchFamily="34" charset="0"/>
              </a:rPr>
              <a:t>Structure-borne noise sensors could be used in the future</a:t>
            </a:r>
            <a:br>
              <a:rPr lang="en-US" altLang="de-DE" sz="2000" dirty="0">
                <a:solidFill>
                  <a:srgbClr val="FFC000"/>
                </a:solidFill>
                <a:effectLst>
                  <a:outerShdw blurRad="38100" dist="38100" dir="2700000" algn="tl">
                    <a:srgbClr val="000000"/>
                  </a:outerShdw>
                </a:effectLst>
                <a:latin typeface="Tahoma" pitchFamily="34" charset="0"/>
              </a:rPr>
            </a:br>
            <a:endParaRPr lang="de-DE" altLang="de-DE" sz="2000" dirty="0">
              <a:solidFill>
                <a:srgbClr val="FFC000"/>
              </a:solidFill>
              <a:effectLst>
                <a:outerShdw blurRad="38100" dist="38100" dir="2700000" algn="tl">
                  <a:srgbClr val="000000"/>
                </a:outerShdw>
              </a:effectLst>
              <a:latin typeface="Tahoma" pitchFamily="34" charset="0"/>
            </a:endParaRPr>
          </a:p>
          <a:p>
            <a:pPr eaLnBrk="1" hangingPunct="1">
              <a:buFont typeface="Wingdings" pitchFamily="2" charset="2"/>
              <a:buNone/>
            </a:pPr>
            <a:r>
              <a:rPr lang="de-DE" altLang="de-DE" sz="2000" dirty="0">
                <a:solidFill>
                  <a:srgbClr val="FFC000"/>
                </a:solidFill>
                <a:effectLst>
                  <a:outerShdw blurRad="38100" dist="38100" dir="2700000" algn="tl">
                    <a:srgbClr val="000000"/>
                  </a:outerShdw>
                </a:effectLst>
                <a:latin typeface="Tahoma" pitchFamily="34" charset="0"/>
              </a:rPr>
              <a:t>	-	</a:t>
            </a:r>
            <a:r>
              <a:rPr lang="en-US" altLang="de-DE" sz="2000" dirty="0">
                <a:solidFill>
                  <a:srgbClr val="FFC000"/>
                </a:solidFill>
                <a:effectLst>
                  <a:outerShdw blurRad="38100" dist="38100" dir="2700000" algn="tl">
                    <a:srgbClr val="000000"/>
                  </a:outerShdw>
                </a:effectLst>
                <a:latin typeface="Tahoma" pitchFamily="34" charset="0"/>
              </a:rPr>
              <a:t>Storage of driving data before the last 5 standstills can be a 			temporary solution in the meantime</a:t>
            </a:r>
          </a:p>
          <a:p>
            <a:pPr eaLnBrk="1" hangingPunct="1">
              <a:buFont typeface="Wingdings" pitchFamily="2" charset="2"/>
              <a:buNone/>
            </a:pPr>
            <a:endParaRPr lang="de-DE" altLang="de-DE" sz="2800" b="0" dirty="0">
              <a:effectLst>
                <a:outerShdw blurRad="38100" dist="38100" dir="2700000" algn="tl">
                  <a:srgbClr val="000000"/>
                </a:outerShdw>
              </a:effectLst>
              <a:latin typeface="Tahoma" pitchFamily="34" charset="0"/>
            </a:endParaRPr>
          </a:p>
          <a:p>
            <a:pPr eaLnBrk="1" hangingPunct="1">
              <a:buFont typeface="Wingdings" pitchFamily="2" charset="2"/>
              <a:buNone/>
            </a:pPr>
            <a:r>
              <a:rPr lang="de-DE" altLang="de-DE" sz="1800" b="0" dirty="0">
                <a:effectLst>
                  <a:outerShdw blurRad="38100" dist="38100" dir="2700000" algn="tl">
                    <a:srgbClr val="000000"/>
                  </a:outerShdw>
                </a:effectLst>
                <a:latin typeface="Tahoma" pitchFamily="34" charset="0"/>
              </a:rPr>
              <a:t> … </a:t>
            </a:r>
            <a:r>
              <a:rPr lang="de-DE" altLang="de-DE" sz="1800" b="0" dirty="0" err="1">
                <a:effectLst>
                  <a:outerShdw blurRad="38100" dist="38100" dir="2700000" algn="tl">
                    <a:srgbClr val="000000"/>
                  </a:outerShdw>
                </a:effectLst>
                <a:latin typeface="Tahoma" pitchFamily="34" charset="0"/>
              </a:rPr>
              <a:t>thank</a:t>
            </a:r>
            <a:r>
              <a:rPr lang="de-DE" altLang="de-DE" sz="1800" b="0" dirty="0">
                <a:effectLst>
                  <a:outerShdw blurRad="38100" dist="38100" dir="2700000" algn="tl">
                    <a:srgbClr val="000000"/>
                  </a:outerShdw>
                </a:effectLst>
                <a:latin typeface="Tahoma" pitchFamily="34" charset="0"/>
              </a:rPr>
              <a:t> </a:t>
            </a:r>
            <a:r>
              <a:rPr lang="de-DE" altLang="de-DE" sz="1800" b="0" dirty="0" err="1">
                <a:effectLst>
                  <a:outerShdw blurRad="38100" dist="38100" dir="2700000" algn="tl">
                    <a:srgbClr val="000000"/>
                  </a:outerShdw>
                </a:effectLst>
                <a:latin typeface="Tahoma" pitchFamily="34" charset="0"/>
              </a:rPr>
              <a:t>your</a:t>
            </a:r>
            <a:r>
              <a:rPr lang="de-DE" altLang="de-DE" sz="1800" b="0" dirty="0">
                <a:effectLst>
                  <a:outerShdw blurRad="38100" dist="38100" dir="2700000" algn="tl">
                    <a:srgbClr val="000000"/>
                  </a:outerShdw>
                </a:effectLst>
                <a:latin typeface="Tahoma" pitchFamily="34" charset="0"/>
              </a:rPr>
              <a:t> </a:t>
            </a:r>
            <a:r>
              <a:rPr lang="de-DE" altLang="de-DE" sz="1800" b="0" dirty="0" err="1">
                <a:effectLst>
                  <a:outerShdw blurRad="38100" dist="38100" dir="2700000" algn="tl">
                    <a:srgbClr val="000000"/>
                  </a:outerShdw>
                </a:effectLst>
                <a:latin typeface="Tahoma" pitchFamily="34" charset="0"/>
              </a:rPr>
              <a:t>for</a:t>
            </a:r>
            <a:r>
              <a:rPr lang="de-DE" altLang="de-DE" sz="1800" b="0" dirty="0">
                <a:effectLst>
                  <a:outerShdw blurRad="38100" dist="38100" dir="2700000" algn="tl">
                    <a:srgbClr val="000000"/>
                  </a:outerShdw>
                </a:effectLst>
                <a:latin typeface="Tahoma" pitchFamily="34" charset="0"/>
              </a:rPr>
              <a:t> </a:t>
            </a:r>
            <a:r>
              <a:rPr lang="de-DE" altLang="de-DE" sz="1800" b="0" dirty="0" err="1">
                <a:effectLst>
                  <a:outerShdw blurRad="38100" dist="38100" dir="2700000" algn="tl">
                    <a:srgbClr val="000000"/>
                  </a:outerShdw>
                </a:effectLst>
                <a:latin typeface="Tahoma" pitchFamily="34" charset="0"/>
              </a:rPr>
              <a:t>your</a:t>
            </a:r>
            <a:r>
              <a:rPr lang="de-DE" altLang="de-DE" sz="1800" b="0" dirty="0">
                <a:effectLst>
                  <a:outerShdw blurRad="38100" dist="38100" dir="2700000" algn="tl">
                    <a:srgbClr val="000000"/>
                  </a:outerShdw>
                </a:effectLst>
                <a:latin typeface="Tahoma" pitchFamily="34" charset="0"/>
              </a:rPr>
              <a:t> </a:t>
            </a:r>
            <a:r>
              <a:rPr lang="de-DE" altLang="de-DE" sz="1800" b="0" dirty="0" err="1">
                <a:effectLst>
                  <a:outerShdw blurRad="38100" dist="38100" dir="2700000" algn="tl">
                    <a:srgbClr val="000000"/>
                  </a:outerShdw>
                </a:effectLst>
                <a:latin typeface="Tahoma" pitchFamily="34" charset="0"/>
              </a:rPr>
              <a:t>attention</a:t>
            </a:r>
            <a:r>
              <a:rPr lang="de-DE" altLang="de-DE" sz="1800" b="0" dirty="0">
                <a:effectLst>
                  <a:outerShdw blurRad="38100" dist="38100" dir="2700000" algn="tl">
                    <a:srgbClr val="000000"/>
                  </a:outerShdw>
                </a:effectLst>
                <a:latin typeface="Tahoma" pitchFamily="34" charset="0"/>
              </a:rPr>
              <a:t>!!!</a:t>
            </a:r>
          </a:p>
        </p:txBody>
      </p:sp>
    </p:spTree>
    <p:extLst>
      <p:ext uri="{BB962C8B-B14F-4D97-AF65-F5344CB8AC3E}">
        <p14:creationId xmlns:p14="http://schemas.microsoft.com/office/powerpoint/2010/main" val="121723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C000"/>
                </a:solidFill>
                <a:effectLst>
                  <a:outerShdw blurRad="38100" dist="38100" dir="2700000" algn="tl">
                    <a:srgbClr val="000000">
                      <a:alpha val="43137"/>
                    </a:srgbClr>
                  </a:outerShdw>
                </a:effectLst>
              </a:rPr>
              <a:t>What other driving data is there in trucks?</a:t>
            </a:r>
          </a:p>
        </p:txBody>
      </p:sp>
      <p:sp>
        <p:nvSpPr>
          <p:cNvPr id="3" name="Content Placeholder 2"/>
          <p:cNvSpPr>
            <a:spLocks noGrp="1"/>
          </p:cNvSpPr>
          <p:nvPr>
            <p:ph idx="1"/>
          </p:nvPr>
        </p:nvSpPr>
        <p:spPr>
          <a:xfrm>
            <a:off x="1077238" y="1131590"/>
            <a:ext cx="7440461" cy="3086100"/>
          </a:xfrm>
        </p:spPr>
        <p:txBody>
          <a:bodyPr/>
          <a:lstStyle/>
          <a:p>
            <a:r>
              <a:rPr lang="en-US" sz="1600" dirty="0"/>
              <a:t>Assignable event data memories can be found in:</a:t>
            </a:r>
          </a:p>
          <a:p>
            <a:pPr marL="457200" indent="-457200">
              <a:buFontTx/>
              <a:buChar char="-"/>
            </a:pPr>
            <a:r>
              <a:rPr lang="de-DE" sz="1600" b="1" dirty="0"/>
              <a:t>Airbag-CU </a:t>
            </a:r>
            <a:r>
              <a:rPr lang="en-US" sz="1600" dirty="0"/>
              <a:t>(rarely installed)</a:t>
            </a:r>
          </a:p>
          <a:p>
            <a:pPr marL="457200" indent="-457200">
              <a:buFontTx/>
              <a:buChar char="-"/>
            </a:pPr>
            <a:r>
              <a:rPr lang="en-US" sz="1600" b="1" dirty="0"/>
              <a:t>Engine-CU </a:t>
            </a:r>
            <a:r>
              <a:rPr lang="en-US" sz="1600" dirty="0"/>
              <a:t>(little accident-relevant information)</a:t>
            </a:r>
            <a:endParaRPr lang="en-US" sz="1600" b="1" dirty="0"/>
          </a:p>
          <a:p>
            <a:pPr marL="457200" indent="-457200">
              <a:buFontTx/>
              <a:buChar char="-"/>
            </a:pPr>
            <a:r>
              <a:rPr lang="en-US" sz="1600" b="1" dirty="0"/>
              <a:t>Brake-CU </a:t>
            </a:r>
            <a:r>
              <a:rPr lang="en-US" sz="1600" dirty="0"/>
              <a:t>(especially in trailers, but only if equipped with ABS / ESC)</a:t>
            </a:r>
          </a:p>
          <a:p>
            <a:pPr marL="457200" indent="-457200">
              <a:buFontTx/>
              <a:buChar char="-"/>
            </a:pPr>
            <a:r>
              <a:rPr lang="en-US" sz="1600" b="1" dirty="0"/>
              <a:t>Emergency-Braking Systems / turning assistant systems</a:t>
            </a:r>
          </a:p>
          <a:p>
            <a:pPr marL="457200" indent="-457200">
              <a:buFontTx/>
              <a:buChar char="-"/>
            </a:pPr>
            <a:r>
              <a:rPr lang="en-US" sz="1600" b="1" dirty="0"/>
              <a:t>Radar / camera module (distance sensors)</a:t>
            </a:r>
          </a:p>
          <a:p>
            <a:pPr marL="457200" indent="-457200">
              <a:buFontTx/>
              <a:buChar char="-"/>
            </a:pPr>
            <a:r>
              <a:rPr lang="en-US" sz="1600" b="1" dirty="0"/>
              <a:t>Navigation devices / logistic tools</a:t>
            </a:r>
          </a:p>
          <a:p>
            <a:pPr marL="457200" indent="-457200">
              <a:buFontTx/>
              <a:buChar char="-"/>
            </a:pPr>
            <a:r>
              <a:rPr lang="en-US" sz="1600" b="1" dirty="0"/>
              <a:t>D</a:t>
            </a:r>
            <a:r>
              <a:rPr lang="de-DE" sz="1600" b="1" dirty="0"/>
              <a:t>ash-Cams</a:t>
            </a:r>
          </a:p>
          <a:p>
            <a:r>
              <a:rPr lang="de-DE" sz="1600" b="1" dirty="0"/>
              <a:t>	</a:t>
            </a:r>
            <a:r>
              <a:rPr lang="de-DE" sz="1600" b="1" dirty="0">
                <a:solidFill>
                  <a:srgbClr val="FF0000"/>
                </a:solidFill>
              </a:rPr>
              <a:t>… h</a:t>
            </a:r>
            <a:r>
              <a:rPr lang="en-US" sz="1600" b="1" dirty="0">
                <a:solidFill>
                  <a:srgbClr val="FF0000"/>
                </a:solidFill>
              </a:rPr>
              <a:t>ow ever, some of them can only be read out completely by vehicle or system manufacturers</a:t>
            </a:r>
            <a:endParaRPr lang="en-US" sz="1600" dirty="0"/>
          </a:p>
        </p:txBody>
      </p:sp>
    </p:spTree>
    <p:extLst>
      <p:ext uri="{BB962C8B-B14F-4D97-AF65-F5344CB8AC3E}">
        <p14:creationId xmlns:p14="http://schemas.microsoft.com/office/powerpoint/2010/main" val="7578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iterate type="wd">
                                    <p:tmAbs val="2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500"/>
                                  </p:stCondLst>
                                  <p:iterate type="wd">
                                    <p:tmAbs val="20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402"/>
                            </p:stCondLst>
                            <p:childTnLst>
                              <p:par>
                                <p:cTn id="11" presetID="1" presetClass="entr" presetSubtype="0" fill="hold" nodeType="afterEffect">
                                  <p:stCondLst>
                                    <p:cond delay="500"/>
                                  </p:stCondLst>
                                  <p:iterate type="wd">
                                    <p:tmAbs val="20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4903"/>
                            </p:stCondLst>
                            <p:childTnLst>
                              <p:par>
                                <p:cTn id="14" presetID="1" presetClass="entr" presetSubtype="0" fill="hold" nodeType="afterEffect">
                                  <p:stCondLst>
                                    <p:cond delay="500"/>
                                  </p:stCondLst>
                                  <p:iterate type="wd">
                                    <p:tmAbs val="20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8204"/>
                            </p:stCondLst>
                            <p:childTnLst>
                              <p:par>
                                <p:cTn id="17" presetID="1" presetClass="entr" presetSubtype="0" fill="hold" nodeType="afterEffect">
                                  <p:stCondLst>
                                    <p:cond delay="500"/>
                                  </p:stCondLst>
                                  <p:iterate type="wd">
                                    <p:tmAbs val="20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9705"/>
                            </p:stCondLst>
                            <p:childTnLst>
                              <p:par>
                                <p:cTn id="20" presetID="1" presetClass="entr" presetSubtype="0" fill="hold" nodeType="afterEffect">
                                  <p:stCondLst>
                                    <p:cond delay="500"/>
                                  </p:stCondLst>
                                  <p:iterate type="wd">
                                    <p:tmAbs val="200"/>
                                  </p:iterate>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11606"/>
                            </p:stCondLst>
                            <p:childTnLst>
                              <p:par>
                                <p:cTn id="23" presetID="1" presetClass="entr" presetSubtype="0" fill="hold" nodeType="afterEffect">
                                  <p:stCondLst>
                                    <p:cond delay="500"/>
                                  </p:stCondLst>
                                  <p:iterate type="wd">
                                    <p:tmAbs val="200"/>
                                  </p:iterate>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12907"/>
                            </p:stCondLst>
                            <p:childTnLst>
                              <p:par>
                                <p:cTn id="26" presetID="1" presetClass="entr" presetSubtype="0" fill="hold" nodeType="afterEffect">
                                  <p:stCondLst>
                                    <p:cond delay="500"/>
                                  </p:stCondLst>
                                  <p:iterate type="wd">
                                    <p:tmAbs val="200"/>
                                  </p:iterate>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13608"/>
                            </p:stCondLst>
                            <p:childTnLst>
                              <p:par>
                                <p:cTn id="29" presetID="1" presetClass="entr" presetSubtype="0" fill="hold" nodeType="afterEffect">
                                  <p:stCondLst>
                                    <p:cond delay="500"/>
                                  </p:stCondLst>
                                  <p:iterate type="wd">
                                    <p:tmAbs val="200"/>
                                  </p:iterate>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Grp="1" noChangeArrowheads="1"/>
          </p:cNvSpPr>
          <p:nvPr>
            <p:ph type="subTitle" idx="4294967295"/>
          </p:nvPr>
        </p:nvSpPr>
        <p:spPr>
          <a:xfrm>
            <a:off x="467544" y="51470"/>
            <a:ext cx="8382062" cy="1997869"/>
          </a:xfrm>
        </p:spPr>
        <p:txBody>
          <a:bodyPr/>
          <a:lstStyle/>
          <a:p>
            <a:pPr marL="0" indent="0">
              <a:lnSpc>
                <a:spcPct val="100000"/>
              </a:lnSpc>
              <a:spcBef>
                <a:spcPts val="600"/>
              </a:spcBef>
              <a:spcAft>
                <a:spcPts val="2400"/>
              </a:spcAft>
              <a:defRPr/>
            </a:pPr>
            <a:br>
              <a:rPr lang="en-US" altLang="de-DE" sz="3200" b="1" dirty="0">
                <a:solidFill>
                  <a:srgbClr val="FF0000"/>
                </a:solidFill>
                <a:latin typeface="Tahoma" charset="0"/>
              </a:rPr>
            </a:br>
            <a:r>
              <a:rPr lang="en-US" altLang="de-DE" sz="3200" b="1" dirty="0">
                <a:solidFill>
                  <a:srgbClr val="FF0000"/>
                </a:solidFill>
                <a:latin typeface="Tahoma" charset="0"/>
              </a:rPr>
              <a:t>How to detect an Impact?</a:t>
            </a:r>
          </a:p>
          <a:p>
            <a:pPr marL="342900" indent="-342900">
              <a:lnSpc>
                <a:spcPct val="100000"/>
              </a:lnSpc>
              <a:spcBef>
                <a:spcPts val="600"/>
              </a:spcBef>
              <a:spcAft>
                <a:spcPts val="2400"/>
              </a:spcAft>
              <a:buFontTx/>
              <a:buChar char="-"/>
              <a:defRPr/>
            </a:pPr>
            <a:r>
              <a:rPr lang="en-US" altLang="de-DE" sz="1600" b="1" dirty="0">
                <a:latin typeface="Tahoma" charset="0"/>
              </a:rPr>
              <a:t>U.S. regulation CFR 49 Part 563 defines</a:t>
            </a:r>
            <a:br>
              <a:rPr lang="en-US" altLang="de-DE" sz="1600" b="1" dirty="0">
                <a:latin typeface="Tahoma" charset="0"/>
              </a:rPr>
            </a:br>
            <a:r>
              <a:rPr lang="en-US" altLang="de-DE" sz="1600" b="1" dirty="0">
                <a:latin typeface="Tahoma" charset="0"/>
              </a:rPr>
              <a:t>an </a:t>
            </a:r>
            <a:r>
              <a:rPr lang="en-US" altLang="de-DE" sz="1600" b="1" i="1" dirty="0">
                <a:latin typeface="Tahoma" charset="0"/>
              </a:rPr>
              <a:t>EVENT</a:t>
            </a:r>
            <a:r>
              <a:rPr lang="en-US" altLang="de-DE" sz="1600" b="1" dirty="0">
                <a:latin typeface="Tahoma" charset="0"/>
              </a:rPr>
              <a:t> (i.e. crash) by delta-V</a:t>
            </a:r>
            <a:endParaRPr lang="de-DE" altLang="de-DE" sz="1600" b="1" dirty="0">
              <a:latin typeface="Tahoma" charset="0"/>
            </a:endParaRPr>
          </a:p>
          <a:p>
            <a:pPr marL="342900" indent="-342900">
              <a:lnSpc>
                <a:spcPct val="100000"/>
              </a:lnSpc>
              <a:spcBef>
                <a:spcPts val="600"/>
              </a:spcBef>
              <a:spcAft>
                <a:spcPts val="2400"/>
              </a:spcAft>
              <a:buFontTx/>
              <a:buChar char="-"/>
              <a:defRPr/>
            </a:pPr>
            <a:r>
              <a:rPr lang="en-US" altLang="de-DE" sz="1600" b="1" dirty="0">
                <a:latin typeface="Tahoma" charset="0"/>
              </a:rPr>
              <a:t>Delta-V is not measured, but calculated</a:t>
            </a:r>
            <a:br>
              <a:rPr lang="en-US" altLang="de-DE" sz="1600" b="1" dirty="0">
                <a:latin typeface="Tahoma" charset="0"/>
              </a:rPr>
            </a:br>
            <a:r>
              <a:rPr lang="en-US" altLang="de-DE" sz="1600" b="1" dirty="0">
                <a:latin typeface="Tahoma" charset="0"/>
              </a:rPr>
              <a:t>by the product of time and acceleration</a:t>
            </a:r>
            <a:endParaRPr lang="de-DE" altLang="de-DE" sz="1600" b="1" dirty="0">
              <a:latin typeface="Tahoma" charset="0"/>
            </a:endParaRPr>
          </a:p>
          <a:p>
            <a:pPr marL="342900" indent="-342900">
              <a:lnSpc>
                <a:spcPct val="100000"/>
              </a:lnSpc>
              <a:spcBef>
                <a:spcPts val="600"/>
              </a:spcBef>
              <a:spcAft>
                <a:spcPts val="2400"/>
              </a:spcAft>
              <a:buFontTx/>
              <a:buChar char="-"/>
              <a:defRPr/>
            </a:pPr>
            <a:r>
              <a:rPr lang="de-DE" altLang="de-DE" sz="1600" b="1" dirty="0">
                <a:latin typeface="Tahoma" charset="0"/>
              </a:rPr>
              <a:t>In passenger </a:t>
            </a:r>
            <a:r>
              <a:rPr lang="de-DE" altLang="de-DE" sz="1600" b="1" dirty="0" err="1">
                <a:latin typeface="Tahoma" charset="0"/>
              </a:rPr>
              <a:t>cars</a:t>
            </a:r>
            <a:r>
              <a:rPr lang="de-DE" altLang="de-DE" sz="1600" b="1" dirty="0">
                <a:latin typeface="Tahoma" charset="0"/>
              </a:rPr>
              <a:t>, </a:t>
            </a:r>
            <a:r>
              <a:rPr lang="de-DE" altLang="de-DE" sz="1600" b="1" dirty="0" err="1">
                <a:latin typeface="Tahoma" charset="0"/>
              </a:rPr>
              <a:t>it</a:t>
            </a:r>
            <a:r>
              <a:rPr lang="de-DE" altLang="de-DE" sz="1600" b="1" dirty="0">
                <a:latin typeface="Tahoma" charset="0"/>
              </a:rPr>
              <a:t> </a:t>
            </a:r>
            <a:r>
              <a:rPr lang="de-DE" altLang="de-DE" sz="1600" b="1" dirty="0" err="1">
                <a:latin typeface="Tahoma" charset="0"/>
              </a:rPr>
              <a:t>is</a:t>
            </a:r>
            <a:r>
              <a:rPr lang="de-DE" altLang="de-DE" sz="1600" b="1" dirty="0">
                <a:latin typeface="Tahoma" charset="0"/>
              </a:rPr>
              <a:t> possible </a:t>
            </a:r>
            <a:r>
              <a:rPr lang="de-DE" altLang="de-DE" sz="1600" b="1" dirty="0" err="1">
                <a:latin typeface="Tahoma" charset="0"/>
              </a:rPr>
              <a:t>to</a:t>
            </a:r>
            <a:r>
              <a:rPr lang="de-DE" altLang="de-DE" sz="1600" b="1" dirty="0">
                <a:latin typeface="Tahoma" charset="0"/>
              </a:rPr>
              <a:t> </a:t>
            </a:r>
            <a:r>
              <a:rPr lang="de-DE" altLang="de-DE" sz="1600" b="1" dirty="0" err="1">
                <a:latin typeface="Tahoma" charset="0"/>
              </a:rPr>
              <a:t>detect</a:t>
            </a:r>
            <a:r>
              <a:rPr lang="de-DE" altLang="de-DE" sz="1600" b="1" dirty="0">
                <a:latin typeface="Tahoma" charset="0"/>
              </a:rPr>
              <a:t> </a:t>
            </a:r>
            <a:r>
              <a:rPr lang="de-DE" altLang="de-DE" sz="1600" b="1" dirty="0" err="1">
                <a:latin typeface="Tahoma" charset="0"/>
              </a:rPr>
              <a:t>even</a:t>
            </a:r>
            <a:r>
              <a:rPr lang="de-DE" altLang="de-DE" sz="1600" b="1" dirty="0">
                <a:latin typeface="Tahoma" charset="0"/>
              </a:rPr>
              <a:t> </a:t>
            </a:r>
            <a:r>
              <a:rPr lang="de-DE" altLang="de-DE" sz="1600" b="1" dirty="0" err="1">
                <a:latin typeface="Tahoma" charset="0"/>
              </a:rPr>
              <a:t>small</a:t>
            </a:r>
            <a:r>
              <a:rPr lang="de-DE" altLang="de-DE" sz="1600" b="1" dirty="0">
                <a:latin typeface="Tahoma" charset="0"/>
              </a:rPr>
              <a:t> </a:t>
            </a:r>
            <a:r>
              <a:rPr lang="de-DE" altLang="de-DE" sz="1600" b="1" dirty="0" err="1">
                <a:latin typeface="Tahoma" charset="0"/>
              </a:rPr>
              <a:t>impacts</a:t>
            </a:r>
            <a:r>
              <a:rPr lang="de-DE" altLang="de-DE" sz="1600" b="1" dirty="0">
                <a:latin typeface="Tahoma" charset="0"/>
              </a:rPr>
              <a:t> </a:t>
            </a:r>
            <a:r>
              <a:rPr lang="de-DE" altLang="de-DE" sz="1600" b="1" dirty="0" err="1">
                <a:latin typeface="Tahoma" charset="0"/>
              </a:rPr>
              <a:t>by</a:t>
            </a:r>
            <a:r>
              <a:rPr lang="de-DE" altLang="de-DE" sz="1600" b="1" dirty="0">
                <a:latin typeface="Tahoma" charset="0"/>
              </a:rPr>
              <a:t> </a:t>
            </a:r>
            <a:r>
              <a:rPr lang="de-DE" altLang="de-DE" sz="1600" b="1" dirty="0" err="1">
                <a:latin typeface="Tahoma" charset="0"/>
              </a:rPr>
              <a:t>evaluating</a:t>
            </a:r>
            <a:r>
              <a:rPr lang="de-DE" altLang="de-DE" sz="1600" b="1" dirty="0">
                <a:latin typeface="Tahoma" charset="0"/>
              </a:rPr>
              <a:t> </a:t>
            </a:r>
            <a:r>
              <a:rPr lang="de-DE" altLang="de-DE" sz="1600" b="1" dirty="0" err="1">
                <a:latin typeface="Tahoma" charset="0"/>
              </a:rPr>
              <a:t>acceleration</a:t>
            </a:r>
            <a:r>
              <a:rPr lang="de-DE" altLang="de-DE" sz="1600" b="1" dirty="0">
                <a:latin typeface="Tahoma" charset="0"/>
              </a:rPr>
              <a:t> („JERK-DETECTION“)</a:t>
            </a:r>
          </a:p>
          <a:p>
            <a:pPr marL="342900" indent="-342900">
              <a:lnSpc>
                <a:spcPct val="100000"/>
              </a:lnSpc>
              <a:spcBef>
                <a:spcPts val="600"/>
              </a:spcBef>
              <a:spcAft>
                <a:spcPts val="2400"/>
              </a:spcAft>
              <a:buFontTx/>
              <a:buChar char="-"/>
              <a:defRPr/>
            </a:pPr>
            <a:r>
              <a:rPr lang="de-DE" altLang="de-DE" sz="1600" b="1" dirty="0" err="1">
                <a:latin typeface="Tahoma" charset="0"/>
              </a:rPr>
              <a:t>Neither</a:t>
            </a:r>
            <a:r>
              <a:rPr lang="de-DE" altLang="de-DE" sz="1600" b="1" dirty="0">
                <a:latin typeface="Tahoma" charset="0"/>
              </a:rPr>
              <a:t> </a:t>
            </a:r>
            <a:r>
              <a:rPr lang="de-DE" altLang="de-DE" sz="1600" b="1" dirty="0" err="1">
                <a:latin typeface="Tahoma" charset="0"/>
              </a:rPr>
              <a:t>deceleration</a:t>
            </a:r>
            <a:r>
              <a:rPr lang="de-DE" altLang="de-DE" sz="1600" b="1" dirty="0">
                <a:latin typeface="Tahoma" charset="0"/>
              </a:rPr>
              <a:t> </a:t>
            </a:r>
            <a:r>
              <a:rPr lang="de-DE" altLang="de-DE" sz="1600" b="1" dirty="0" err="1">
                <a:latin typeface="Tahoma" charset="0"/>
              </a:rPr>
              <a:t>nor</a:t>
            </a:r>
            <a:r>
              <a:rPr lang="de-DE" altLang="de-DE" sz="1600" b="1" dirty="0">
                <a:latin typeface="Tahoma" charset="0"/>
              </a:rPr>
              <a:t> </a:t>
            </a:r>
            <a:r>
              <a:rPr lang="de-DE" altLang="de-DE" sz="1600" b="1" dirty="0" err="1">
                <a:latin typeface="Tahoma" charset="0"/>
              </a:rPr>
              <a:t>the</a:t>
            </a:r>
            <a:r>
              <a:rPr lang="de-DE" altLang="de-DE" sz="1600" b="1" dirty="0">
                <a:latin typeface="Tahoma" charset="0"/>
              </a:rPr>
              <a:t> </a:t>
            </a:r>
            <a:r>
              <a:rPr lang="de-DE" altLang="de-DE" sz="1600" b="1" dirty="0" err="1">
                <a:latin typeface="Tahoma" charset="0"/>
              </a:rPr>
              <a:t>jerk</a:t>
            </a:r>
            <a:r>
              <a:rPr lang="de-DE" altLang="de-DE" sz="1600" b="1" dirty="0">
                <a:latin typeface="Tahoma" charset="0"/>
              </a:rPr>
              <a:t> </a:t>
            </a:r>
            <a:r>
              <a:rPr lang="de-DE" altLang="de-DE" sz="1600" b="1" dirty="0" err="1">
                <a:latin typeface="Tahoma" charset="0"/>
              </a:rPr>
              <a:t>or</a:t>
            </a:r>
            <a:r>
              <a:rPr lang="de-DE" altLang="de-DE" sz="1600" b="1" dirty="0">
                <a:latin typeface="Tahoma" charset="0"/>
              </a:rPr>
              <a:t> </a:t>
            </a:r>
            <a:r>
              <a:rPr lang="de-DE" altLang="de-DE" sz="1600" b="1" dirty="0" err="1">
                <a:latin typeface="Tahoma" charset="0"/>
              </a:rPr>
              <a:t>the</a:t>
            </a:r>
            <a:r>
              <a:rPr lang="de-DE" altLang="de-DE" sz="1600" b="1" dirty="0">
                <a:latin typeface="Tahoma" charset="0"/>
              </a:rPr>
              <a:t> delta-V on </a:t>
            </a:r>
            <a:r>
              <a:rPr lang="de-DE" altLang="de-DE" sz="1600" b="1" dirty="0" err="1">
                <a:latin typeface="Tahoma" charset="0"/>
              </a:rPr>
              <a:t>it‘s</a:t>
            </a:r>
            <a:r>
              <a:rPr lang="de-DE" altLang="de-DE" sz="1600" b="1" dirty="0">
                <a:latin typeface="Tahoma" charset="0"/>
              </a:rPr>
              <a:t> own </a:t>
            </a:r>
            <a:r>
              <a:rPr lang="de-DE" altLang="de-DE" sz="1600" b="1" dirty="0" err="1">
                <a:latin typeface="Tahoma" charset="0"/>
              </a:rPr>
              <a:t>is</a:t>
            </a:r>
            <a:r>
              <a:rPr lang="de-DE" altLang="de-DE" sz="1600" b="1" dirty="0">
                <a:latin typeface="Tahoma" charset="0"/>
              </a:rPr>
              <a:t> </a:t>
            </a:r>
            <a:r>
              <a:rPr lang="de-DE" altLang="de-DE" sz="1600" b="1" dirty="0" err="1">
                <a:latin typeface="Tahoma" charset="0"/>
              </a:rPr>
              <a:t>suitable</a:t>
            </a:r>
            <a:r>
              <a:rPr lang="de-DE" altLang="de-DE" sz="1600" b="1" dirty="0">
                <a:latin typeface="Tahoma" charset="0"/>
              </a:rPr>
              <a:t> </a:t>
            </a:r>
            <a:r>
              <a:rPr lang="de-DE" altLang="de-DE" sz="1600" b="1" dirty="0" err="1">
                <a:latin typeface="Tahoma" charset="0"/>
              </a:rPr>
              <a:t>to</a:t>
            </a:r>
            <a:r>
              <a:rPr lang="de-DE" altLang="de-DE" sz="1600" b="1" dirty="0">
                <a:latin typeface="Tahoma" charset="0"/>
              </a:rPr>
              <a:t> </a:t>
            </a:r>
            <a:r>
              <a:rPr lang="de-DE" altLang="de-DE" sz="1600" b="1" dirty="0" err="1">
                <a:latin typeface="Tahoma" charset="0"/>
              </a:rPr>
              <a:t>differentiate</a:t>
            </a:r>
            <a:r>
              <a:rPr lang="de-DE" altLang="de-DE" sz="1600" b="1" dirty="0">
                <a:latin typeface="Tahoma" charset="0"/>
              </a:rPr>
              <a:t> a </a:t>
            </a:r>
            <a:r>
              <a:rPr lang="de-DE" altLang="de-DE" sz="1600" b="1" dirty="0" err="1">
                <a:latin typeface="Tahoma" charset="0"/>
              </a:rPr>
              <a:t>small</a:t>
            </a:r>
            <a:r>
              <a:rPr lang="de-DE" altLang="de-DE" sz="1600" b="1" dirty="0">
                <a:latin typeface="Tahoma" charset="0"/>
              </a:rPr>
              <a:t> </a:t>
            </a:r>
            <a:r>
              <a:rPr lang="de-DE" altLang="de-DE" sz="1600" b="1" dirty="0" err="1">
                <a:latin typeface="Tahoma" charset="0"/>
              </a:rPr>
              <a:t>impact</a:t>
            </a:r>
            <a:r>
              <a:rPr lang="de-DE" altLang="de-DE" sz="1600" b="1" dirty="0">
                <a:latin typeface="Tahoma" charset="0"/>
              </a:rPr>
              <a:t> </a:t>
            </a:r>
            <a:r>
              <a:rPr lang="de-DE" altLang="de-DE" sz="1600" b="1" dirty="0" err="1">
                <a:latin typeface="Tahoma" charset="0"/>
              </a:rPr>
              <a:t>from</a:t>
            </a:r>
            <a:r>
              <a:rPr lang="de-DE" altLang="de-DE" sz="1600" b="1" dirty="0">
                <a:latin typeface="Tahoma" charset="0"/>
              </a:rPr>
              <a:t> normal </a:t>
            </a:r>
            <a:r>
              <a:rPr lang="de-DE" altLang="de-DE" sz="1600" b="1" dirty="0" err="1">
                <a:latin typeface="Tahoma" charset="0"/>
              </a:rPr>
              <a:t>driving</a:t>
            </a:r>
            <a:r>
              <a:rPr lang="de-DE" altLang="de-DE" sz="1600" b="1" dirty="0">
                <a:latin typeface="Tahoma" charset="0"/>
              </a:rPr>
              <a:t> </a:t>
            </a:r>
            <a:r>
              <a:rPr lang="de-DE" altLang="de-DE" sz="1600" b="1" dirty="0" err="1">
                <a:latin typeface="Tahoma" charset="0"/>
              </a:rPr>
              <a:t>of</a:t>
            </a:r>
            <a:r>
              <a:rPr lang="de-DE" altLang="de-DE" sz="1600" b="1" dirty="0">
                <a:latin typeface="Tahoma" charset="0"/>
              </a:rPr>
              <a:t> a HDV</a:t>
            </a:r>
          </a:p>
        </p:txBody>
      </p:sp>
      <p:sp>
        <p:nvSpPr>
          <p:cNvPr id="4" name="Fußzeilenplatzhalter 4">
            <a:extLst>
              <a:ext uri="{FF2B5EF4-FFF2-40B4-BE49-F238E27FC236}">
                <a16:creationId xmlns:a16="http://schemas.microsoft.com/office/drawing/2014/main" id="{C052875C-FFFD-4484-8853-BF7FDE13E8BA}"/>
              </a:ext>
            </a:extLst>
          </p:cNvPr>
          <p:cNvSpPr txBox="1">
            <a:spLocks/>
          </p:cNvSpPr>
          <p:nvPr/>
        </p:nvSpPr>
        <p:spPr bwMode="auto">
          <a:xfrm>
            <a:off x="6156176" y="1635646"/>
            <a:ext cx="2693430" cy="23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r" rtl="0" fontAlgn="base">
              <a:spcBef>
                <a:spcPct val="0"/>
              </a:spcBef>
              <a:spcAft>
                <a:spcPct val="0"/>
              </a:spcAft>
              <a:buClrTx/>
              <a:buSzTx/>
              <a:buFontTx/>
              <a:buNone/>
              <a:defRPr sz="1000" b="0" kern="1200">
                <a:solidFill>
                  <a:schemeClr val="tx1"/>
                </a:solidFill>
                <a:effectLst>
                  <a:outerShdw blurRad="38100" dist="38100" dir="2700000" algn="tl">
                    <a:srgbClr val="000000"/>
                  </a:outerShdw>
                </a:effectLst>
                <a:latin typeface="+mn-lt"/>
                <a:ea typeface="+mn-ea"/>
                <a:cs typeface="+mn-cs"/>
              </a:defRPr>
            </a:lvl1pPr>
            <a:lvl2pPr marL="4572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2pPr>
            <a:lvl3pPr marL="9144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3pPr>
            <a:lvl4pPr marL="13716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4pPr>
            <a:lvl5pPr marL="1828800" algn="l" rtl="0" fontAlgn="base">
              <a:spcBef>
                <a:spcPct val="20000"/>
              </a:spcBef>
              <a:spcAft>
                <a:spcPct val="0"/>
              </a:spcAft>
              <a:buClr>
                <a:schemeClr val="hlink"/>
              </a:buClr>
              <a:buSzPct val="70000"/>
              <a:buFont typeface="Wingdings" pitchFamily="2" charset="2"/>
              <a:buChar char="n"/>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r>
              <a:rPr lang="de-DE" sz="800" dirty="0"/>
              <a:t>Source: EUROPEAN COMMISSION</a:t>
            </a:r>
          </a:p>
          <a:p>
            <a:r>
              <a:rPr lang="en-US" sz="800" dirty="0"/>
              <a:t>DIRECTORATE-GENERAL FOR ENERGY AND TRANSPORT</a:t>
            </a:r>
          </a:p>
        </p:txBody>
      </p:sp>
      <p:pic>
        <p:nvPicPr>
          <p:cNvPr id="5" name="Grafik 4">
            <a:extLst>
              <a:ext uri="{FF2B5EF4-FFF2-40B4-BE49-F238E27FC236}">
                <a16:creationId xmlns:a16="http://schemas.microsoft.com/office/drawing/2014/main" id="{4E665404-6592-4C6B-ACAB-08C884EFC3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88294"/>
            <a:ext cx="2620852" cy="1347352"/>
          </a:xfrm>
          <a:prstGeom prst="rect">
            <a:avLst/>
          </a:prstGeom>
        </p:spPr>
      </p:pic>
    </p:spTree>
    <p:extLst>
      <p:ext uri="{BB962C8B-B14F-4D97-AF65-F5344CB8AC3E}">
        <p14:creationId xmlns:p14="http://schemas.microsoft.com/office/powerpoint/2010/main" val="3297596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3080">
                                            <p:txEl>
                                              <p:pRg st="1" end="1"/>
                                            </p:txEl>
                                          </p:spTgt>
                                        </p:tgtEl>
                                        <p:attrNameLst>
                                          <p:attrName>style.visibility</p:attrName>
                                        </p:attrNameLst>
                                      </p:cBhvr>
                                      <p:to>
                                        <p:strVal val="visible"/>
                                      </p:to>
                                    </p:set>
                                    <p:anim calcmode="lin" valueType="num">
                                      <p:cBhvr>
                                        <p:cTn id="7" dur="500" fill="hold"/>
                                        <p:tgtEl>
                                          <p:spTgt spid="308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08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080">
                                            <p:txEl>
                                              <p:pRg st="1" end="1"/>
                                            </p:txEl>
                                          </p:spTgt>
                                        </p:tgtEl>
                                      </p:cBhvr>
                                    </p:animEffect>
                                  </p:childTnLst>
                                </p:cTn>
                              </p:par>
                            </p:childTnLst>
                          </p:cTn>
                        </p:par>
                        <p:par>
                          <p:cTn id="10" fill="hold">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3080">
                                            <p:txEl>
                                              <p:pRg st="0" end="0"/>
                                            </p:txEl>
                                          </p:spTgt>
                                        </p:tgtEl>
                                        <p:attrNameLst>
                                          <p:attrName>style.visibility</p:attrName>
                                        </p:attrNameLst>
                                      </p:cBhvr>
                                      <p:to>
                                        <p:strVal val="visible"/>
                                      </p:to>
                                    </p:set>
                                    <p:anim calcmode="lin" valueType="num">
                                      <p:cBhvr>
                                        <p:cTn id="13" dur="500" fill="hold"/>
                                        <p:tgtEl>
                                          <p:spTgt spid="308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80">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080">
                                            <p:txEl>
                                              <p:pRg st="0" end="0"/>
                                            </p:txEl>
                                          </p:spTgt>
                                        </p:tgtEl>
                                      </p:cBhvr>
                                    </p:animEffect>
                                  </p:childTnLst>
                                </p:cTn>
                              </p:par>
                            </p:childTnLst>
                          </p:cTn>
                        </p:par>
                        <p:par>
                          <p:cTn id="16" fill="hold">
                            <p:stCondLst>
                              <p:cond delay="2000"/>
                            </p:stCondLst>
                            <p:childTnLst>
                              <p:par>
                                <p:cTn id="17" presetID="53" presetClass="entr" presetSubtype="16" fill="hold" nodeType="afterEffect">
                                  <p:stCondLst>
                                    <p:cond delay="500"/>
                                  </p:stCondLst>
                                  <p:childTnLst>
                                    <p:set>
                                      <p:cBhvr>
                                        <p:cTn id="18" dur="1" fill="hold">
                                          <p:stCondLst>
                                            <p:cond delay="0"/>
                                          </p:stCondLst>
                                        </p:cTn>
                                        <p:tgtEl>
                                          <p:spTgt spid="3080">
                                            <p:txEl>
                                              <p:pRg st="2" end="2"/>
                                            </p:txEl>
                                          </p:spTgt>
                                        </p:tgtEl>
                                        <p:attrNameLst>
                                          <p:attrName>style.visibility</p:attrName>
                                        </p:attrNameLst>
                                      </p:cBhvr>
                                      <p:to>
                                        <p:strVal val="visible"/>
                                      </p:to>
                                    </p:set>
                                    <p:anim calcmode="lin" valueType="num">
                                      <p:cBhvr>
                                        <p:cTn id="19" dur="500" fill="hold"/>
                                        <p:tgtEl>
                                          <p:spTgt spid="308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8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080">
                                            <p:txEl>
                                              <p:pRg st="2" end="2"/>
                                            </p:txEl>
                                          </p:spTgt>
                                        </p:tgtEl>
                                      </p:cBhvr>
                                    </p:animEffect>
                                  </p:childTnLst>
                                </p:cTn>
                              </p:par>
                            </p:childTnLst>
                          </p:cTn>
                        </p:par>
                        <p:par>
                          <p:cTn id="22" fill="hold">
                            <p:stCondLst>
                              <p:cond delay="3000"/>
                            </p:stCondLst>
                            <p:childTnLst>
                              <p:par>
                                <p:cTn id="23" presetID="53" presetClass="entr" presetSubtype="16" fill="hold" nodeType="afterEffect">
                                  <p:stCondLst>
                                    <p:cond delay="500"/>
                                  </p:stCondLst>
                                  <p:childTnLst>
                                    <p:set>
                                      <p:cBhvr>
                                        <p:cTn id="24" dur="1" fill="hold">
                                          <p:stCondLst>
                                            <p:cond delay="0"/>
                                          </p:stCondLst>
                                        </p:cTn>
                                        <p:tgtEl>
                                          <p:spTgt spid="3080">
                                            <p:txEl>
                                              <p:pRg st="3" end="3"/>
                                            </p:txEl>
                                          </p:spTgt>
                                        </p:tgtEl>
                                        <p:attrNameLst>
                                          <p:attrName>style.visibility</p:attrName>
                                        </p:attrNameLst>
                                      </p:cBhvr>
                                      <p:to>
                                        <p:strVal val="visible"/>
                                      </p:to>
                                    </p:set>
                                    <p:anim calcmode="lin" valueType="num">
                                      <p:cBhvr>
                                        <p:cTn id="25" dur="500" fill="hold"/>
                                        <p:tgtEl>
                                          <p:spTgt spid="308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080">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080">
                                            <p:txEl>
                                              <p:pRg st="3" end="3"/>
                                            </p:txEl>
                                          </p:spTgt>
                                        </p:tgtEl>
                                      </p:cBhvr>
                                    </p:animEffect>
                                  </p:childTnLst>
                                </p:cTn>
                              </p:par>
                            </p:childTnLst>
                          </p:cTn>
                        </p:par>
                        <p:par>
                          <p:cTn id="28" fill="hold">
                            <p:stCondLst>
                              <p:cond delay="4000"/>
                            </p:stCondLst>
                            <p:childTnLst>
                              <p:par>
                                <p:cTn id="29" presetID="53" presetClass="entr" presetSubtype="16" fill="hold" nodeType="afterEffect">
                                  <p:stCondLst>
                                    <p:cond delay="500"/>
                                  </p:stCondLst>
                                  <p:childTnLst>
                                    <p:set>
                                      <p:cBhvr>
                                        <p:cTn id="30" dur="1" fill="hold">
                                          <p:stCondLst>
                                            <p:cond delay="0"/>
                                          </p:stCondLst>
                                        </p:cTn>
                                        <p:tgtEl>
                                          <p:spTgt spid="3080">
                                            <p:txEl>
                                              <p:pRg st="4" end="4"/>
                                            </p:txEl>
                                          </p:spTgt>
                                        </p:tgtEl>
                                        <p:attrNameLst>
                                          <p:attrName>style.visibility</p:attrName>
                                        </p:attrNameLst>
                                      </p:cBhvr>
                                      <p:to>
                                        <p:strVal val="visible"/>
                                      </p:to>
                                    </p:set>
                                    <p:anim calcmode="lin" valueType="num">
                                      <p:cBhvr>
                                        <p:cTn id="31" dur="500" fill="hold"/>
                                        <p:tgtEl>
                                          <p:spTgt spid="308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080">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080">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79512" y="195486"/>
            <a:ext cx="8784976" cy="432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600" b="1">
                <a:solidFill>
                  <a:schemeClr val="tx1"/>
                </a:solidFill>
                <a:latin typeface="Arial" pitchFamily="34" charset="0"/>
              </a:defRPr>
            </a:lvl1pPr>
            <a:lvl2pPr eaLnBrk="0" hangingPunct="0">
              <a:defRPr sz="1600" b="1">
                <a:solidFill>
                  <a:schemeClr val="tx1"/>
                </a:solidFill>
                <a:latin typeface="Arial" pitchFamily="34" charset="0"/>
              </a:defRPr>
            </a:lvl2pPr>
            <a:lvl3pPr eaLnBrk="0" hangingPunct="0">
              <a:defRPr sz="1600" b="1">
                <a:solidFill>
                  <a:schemeClr val="tx1"/>
                </a:solidFill>
                <a:latin typeface="Arial" pitchFamily="34" charset="0"/>
              </a:defRPr>
            </a:lvl3pPr>
            <a:lvl4pPr eaLnBrk="0" hangingPunct="0">
              <a:defRPr sz="1600" b="1">
                <a:solidFill>
                  <a:schemeClr val="tx1"/>
                </a:solidFill>
                <a:latin typeface="Arial" pitchFamily="34" charset="0"/>
              </a:defRPr>
            </a:lvl4pPr>
            <a:lvl5pPr eaLnBrk="0" hangingPunct="0">
              <a:defRPr sz="1600" b="1">
                <a:solidFill>
                  <a:schemeClr val="tx1"/>
                </a:solidFill>
                <a:latin typeface="Arial" pitchFamily="34" charset="0"/>
              </a:defRPr>
            </a:lvl5pPr>
            <a:lvl6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6pPr>
            <a:lvl7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7pPr>
            <a:lvl8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8pPr>
            <a:lvl9pPr eaLnBrk="0" fontAlgn="base" hangingPunct="0">
              <a:spcBef>
                <a:spcPct val="20000"/>
              </a:spcBef>
              <a:spcAft>
                <a:spcPct val="0"/>
              </a:spcAft>
              <a:buClr>
                <a:schemeClr val="hlink"/>
              </a:buClr>
              <a:buSzPct val="70000"/>
              <a:buFont typeface="Wingdings" pitchFamily="2" charset="2"/>
              <a:buChar char="n"/>
              <a:defRPr sz="1600" b="1">
                <a:solidFill>
                  <a:schemeClr val="tx1"/>
                </a:solidFill>
                <a:latin typeface="Arial" pitchFamily="34" charset="0"/>
              </a:defRPr>
            </a:lvl9pPr>
          </a:lstStyle>
          <a:p>
            <a:pPr eaLnBrk="1" hangingPunct="1">
              <a:buFont typeface="Wingdings" pitchFamily="2" charset="2"/>
              <a:buNone/>
            </a:pPr>
            <a:r>
              <a:rPr lang="de-DE" altLang="de-DE" sz="2400" dirty="0">
                <a:effectLst>
                  <a:outerShdw blurRad="38100" dist="38100" dir="2700000" algn="tl">
                    <a:srgbClr val="000000"/>
                  </a:outerShdw>
                </a:effectLst>
                <a:latin typeface="Tahoma" pitchFamily="34" charset="0"/>
              </a:rPr>
              <a:t>			</a:t>
            </a:r>
            <a:r>
              <a:rPr lang="de-DE" altLang="de-DE" sz="2800" dirty="0" err="1">
                <a:effectLst>
                  <a:outerShdw blurRad="38100" dist="38100" dir="2700000" algn="tl">
                    <a:srgbClr val="000000"/>
                  </a:outerShdw>
                </a:effectLst>
                <a:latin typeface="Tahoma" pitchFamily="34" charset="0"/>
              </a:rPr>
              <a:t>Preliminary</a:t>
            </a:r>
            <a:r>
              <a:rPr lang="de-DE" altLang="de-DE" sz="2800" dirty="0">
                <a:effectLst>
                  <a:outerShdw blurRad="38100" dist="38100" dir="2700000" algn="tl">
                    <a:srgbClr val="000000"/>
                  </a:outerShdw>
                </a:effectLst>
                <a:latin typeface="Tahoma" pitchFamily="34" charset="0"/>
              </a:rPr>
              <a:t> </a:t>
            </a:r>
            <a:r>
              <a:rPr lang="de-DE" altLang="de-DE" sz="2800" dirty="0" err="1">
                <a:effectLst>
                  <a:outerShdw blurRad="38100" dist="38100" dir="2700000" algn="tl">
                    <a:srgbClr val="000000"/>
                  </a:outerShdw>
                </a:effectLst>
                <a:latin typeface="Tahoma" pitchFamily="34" charset="0"/>
              </a:rPr>
              <a:t>remarks</a:t>
            </a:r>
            <a:r>
              <a:rPr lang="de-DE" altLang="de-DE" sz="2800" dirty="0">
                <a:effectLst>
                  <a:outerShdw blurRad="38100" dist="38100" dir="2700000" algn="tl">
                    <a:srgbClr val="000000"/>
                  </a:outerShdw>
                </a:effectLst>
                <a:latin typeface="Tahoma" pitchFamily="34" charset="0"/>
              </a:rPr>
              <a:t>:</a:t>
            </a:r>
          </a:p>
          <a:p>
            <a:pPr eaLnBrk="1" hangingPunct="1">
              <a:buFont typeface="Wingdings" pitchFamily="2" charset="2"/>
              <a:buNone/>
            </a:pPr>
            <a:endParaRPr lang="de-DE" altLang="de-DE" sz="2800" dirty="0">
              <a:effectLst>
                <a:outerShdw blurRad="38100" dist="38100" dir="2700000" algn="tl">
                  <a:srgbClr val="000000"/>
                </a:outerShdw>
              </a:effectLst>
              <a:latin typeface="Tahoma" pitchFamily="34" charset="0"/>
            </a:endParaRPr>
          </a:p>
          <a:p>
            <a:pPr eaLnBrk="1" hangingPunct="1">
              <a:buFontTx/>
              <a:buChar char="-"/>
            </a:pPr>
            <a:r>
              <a:rPr lang="en-US" altLang="de-DE" sz="2000" dirty="0">
                <a:solidFill>
                  <a:srgbClr val="FFC000"/>
                </a:solidFill>
                <a:effectLst>
                  <a:outerShdw blurRad="38100" dist="38100" dir="2700000" algn="tl">
                    <a:srgbClr val="000000"/>
                  </a:outerShdw>
                </a:effectLst>
                <a:latin typeface="Tahoma" pitchFamily="34" charset="0"/>
              </a:rPr>
              <a:t>In HGV, an impact will not only be recognizable from acceleration or change in acceleration</a:t>
            </a:r>
            <a:endParaRPr lang="de-DE" altLang="de-DE" sz="2000" dirty="0">
              <a:solidFill>
                <a:srgbClr val="FFC000"/>
              </a:solidFill>
              <a:effectLst>
                <a:outerShdw blurRad="38100" dist="38100" dir="2700000" algn="tl">
                  <a:srgbClr val="000000"/>
                </a:outerShdw>
              </a:effectLst>
              <a:latin typeface="Tahoma" pitchFamily="34" charset="0"/>
            </a:endParaRPr>
          </a:p>
          <a:p>
            <a:pPr eaLnBrk="1" hangingPunct="1">
              <a:buFontTx/>
              <a:buChar char="-"/>
            </a:pPr>
            <a:endParaRPr lang="de-DE" altLang="de-DE" sz="2000"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en-US" altLang="de-DE" sz="2000" dirty="0">
                <a:solidFill>
                  <a:srgbClr val="FFC000"/>
                </a:solidFill>
                <a:effectLst>
                  <a:outerShdw blurRad="38100" dist="38100" dir="2700000" algn="tl">
                    <a:srgbClr val="000000"/>
                  </a:outerShdw>
                </a:effectLst>
                <a:latin typeface="Tahoma" pitchFamily="34" charset="0"/>
              </a:rPr>
              <a:t>It takes other triggers to recognize an impact</a:t>
            </a:r>
          </a:p>
          <a:p>
            <a:pPr eaLnBrk="1" hangingPunct="1">
              <a:buFontTx/>
              <a:buChar char="-"/>
            </a:pPr>
            <a:endParaRPr lang="en-US" altLang="de-DE" sz="2000"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de-DE" altLang="de-DE" sz="2000" dirty="0">
                <a:solidFill>
                  <a:srgbClr val="FFC000"/>
                </a:solidFill>
                <a:effectLst>
                  <a:outerShdw blurRad="38100" dist="38100" dir="2700000" algn="tl">
                    <a:srgbClr val="000000"/>
                  </a:outerShdw>
                </a:effectLst>
                <a:latin typeface="Tahoma" pitchFamily="34" charset="0"/>
              </a:rPr>
              <a:t>But, </a:t>
            </a:r>
            <a:r>
              <a:rPr lang="de-DE" altLang="de-DE" sz="2000" dirty="0" err="1">
                <a:solidFill>
                  <a:srgbClr val="FFC000"/>
                </a:solidFill>
                <a:effectLst>
                  <a:outerShdw blurRad="38100" dist="38100" dir="2700000" algn="tl">
                    <a:srgbClr val="000000"/>
                  </a:outerShdw>
                </a:effectLst>
                <a:latin typeface="Tahoma" pitchFamily="34" charset="0"/>
              </a:rPr>
              <a:t>if</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there</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is</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no</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acceleration-data</a:t>
            </a:r>
            <a:r>
              <a:rPr lang="de-DE" altLang="de-DE" sz="2000" dirty="0">
                <a:solidFill>
                  <a:srgbClr val="FFC000"/>
                </a:solidFill>
                <a:effectLst>
                  <a:outerShdw blurRad="38100" dist="38100" dir="2700000" algn="tl">
                    <a:srgbClr val="000000"/>
                  </a:outerShdw>
                </a:effectLst>
                <a:latin typeface="Tahoma" pitchFamily="34" charset="0"/>
              </a:rPr>
              <a:t> (longitudinal &amp; lateral), </a:t>
            </a:r>
            <a:r>
              <a:rPr lang="de-DE" altLang="de-DE" sz="2000" dirty="0" err="1">
                <a:solidFill>
                  <a:srgbClr val="FFC000"/>
                </a:solidFill>
                <a:effectLst>
                  <a:outerShdw blurRad="38100" dist="38100" dir="2700000" algn="tl">
                    <a:srgbClr val="000000"/>
                  </a:outerShdw>
                </a:effectLst>
                <a:latin typeface="Tahoma" pitchFamily="34" charset="0"/>
              </a:rPr>
              <a:t>neither</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trajectory</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curve</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nor</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collision</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speed</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is</a:t>
            </a:r>
            <a:r>
              <a:rPr lang="de-DE" altLang="de-DE" sz="2000" dirty="0">
                <a:solidFill>
                  <a:srgbClr val="FFC000"/>
                </a:solidFill>
                <a:effectLst>
                  <a:outerShdw blurRad="38100" dist="38100" dir="2700000" algn="tl">
                    <a:srgbClr val="000000"/>
                  </a:outerShdw>
                </a:effectLst>
                <a:latin typeface="Tahoma" pitchFamily="34" charset="0"/>
              </a:rPr>
              <a:t> not </a:t>
            </a:r>
            <a:r>
              <a:rPr lang="de-DE" altLang="de-DE" sz="2000" dirty="0" err="1">
                <a:solidFill>
                  <a:srgbClr val="FFC000"/>
                </a:solidFill>
                <a:effectLst>
                  <a:outerShdw blurRad="38100" dist="38100" dir="2700000" algn="tl">
                    <a:srgbClr val="000000"/>
                  </a:outerShdw>
                </a:effectLst>
                <a:latin typeface="Tahoma" pitchFamily="34" charset="0"/>
              </a:rPr>
              <a:t>to</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be</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reconstructed</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suffenciently</a:t>
            </a:r>
            <a:endParaRPr lang="de-DE" altLang="de-DE" sz="2000" dirty="0">
              <a:solidFill>
                <a:srgbClr val="FFC000"/>
              </a:solidFill>
              <a:effectLst>
                <a:outerShdw blurRad="38100" dist="38100" dir="2700000" algn="tl">
                  <a:srgbClr val="000000"/>
                </a:outerShdw>
              </a:effectLst>
              <a:latin typeface="Tahoma" pitchFamily="34" charset="0"/>
            </a:endParaRPr>
          </a:p>
          <a:p>
            <a:pPr eaLnBrk="1" hangingPunct="1">
              <a:buFontTx/>
              <a:buChar char="-"/>
            </a:pPr>
            <a:endParaRPr lang="de-DE" altLang="de-DE" sz="2000" dirty="0">
              <a:solidFill>
                <a:srgbClr val="FFC000"/>
              </a:solidFill>
              <a:effectLst>
                <a:outerShdw blurRad="38100" dist="38100" dir="2700000" algn="tl">
                  <a:srgbClr val="000000"/>
                </a:outerShdw>
              </a:effectLst>
              <a:latin typeface="Tahoma" pitchFamily="34" charset="0"/>
            </a:endParaRPr>
          </a:p>
          <a:p>
            <a:pPr eaLnBrk="1" hangingPunct="1">
              <a:buFontTx/>
              <a:buChar char="-"/>
            </a:pPr>
            <a:r>
              <a:rPr lang="de-DE" altLang="de-DE" sz="2000" dirty="0">
                <a:solidFill>
                  <a:srgbClr val="FFC000"/>
                </a:solidFill>
                <a:effectLst>
                  <a:outerShdw blurRad="38100" dist="38100" dir="2700000" algn="tl">
                    <a:srgbClr val="000000"/>
                  </a:outerShdw>
                </a:effectLst>
                <a:latin typeface="Tahoma" pitchFamily="34" charset="0"/>
              </a:rPr>
              <a:t>a sample rate </a:t>
            </a:r>
            <a:r>
              <a:rPr lang="de-DE" altLang="de-DE" sz="2000" dirty="0" err="1">
                <a:solidFill>
                  <a:srgbClr val="FFC000"/>
                </a:solidFill>
                <a:effectLst>
                  <a:outerShdw blurRad="38100" dist="38100" dir="2700000" algn="tl">
                    <a:srgbClr val="000000"/>
                  </a:outerShdw>
                </a:effectLst>
                <a:latin typeface="Tahoma" pitchFamily="34" charset="0"/>
              </a:rPr>
              <a:t>of</a:t>
            </a:r>
            <a:r>
              <a:rPr lang="de-DE" altLang="de-DE" sz="2000" dirty="0">
                <a:solidFill>
                  <a:srgbClr val="FFC000"/>
                </a:solidFill>
                <a:effectLst>
                  <a:outerShdw blurRad="38100" dist="38100" dir="2700000" algn="tl">
                    <a:srgbClr val="000000"/>
                  </a:outerShdw>
                </a:effectLst>
                <a:latin typeface="Tahoma" pitchFamily="34" charset="0"/>
              </a:rPr>
              <a:t> 2 Hz </a:t>
            </a:r>
            <a:r>
              <a:rPr lang="de-DE" altLang="de-DE" sz="2000" dirty="0" err="1">
                <a:solidFill>
                  <a:srgbClr val="FFC000"/>
                </a:solidFill>
                <a:effectLst>
                  <a:outerShdw blurRad="38100" dist="38100" dir="2700000" algn="tl">
                    <a:srgbClr val="000000"/>
                  </a:outerShdw>
                </a:effectLst>
                <a:latin typeface="Tahoma" pitchFamily="34" charset="0"/>
              </a:rPr>
              <a:t>is</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too</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low</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for</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pre</a:t>
            </a:r>
            <a:r>
              <a:rPr lang="de-DE" altLang="de-DE" sz="2000" dirty="0">
                <a:solidFill>
                  <a:srgbClr val="FFC000"/>
                </a:solidFill>
                <a:effectLst>
                  <a:outerShdw blurRad="38100" dist="38100" dir="2700000" algn="tl">
                    <a:srgbClr val="000000"/>
                  </a:outerShdw>
                </a:effectLst>
                <a:latin typeface="Tahoma" pitchFamily="34" charset="0"/>
              </a:rPr>
              <a:t>-crash </a:t>
            </a:r>
            <a:r>
              <a:rPr lang="de-DE" altLang="de-DE" sz="2000" dirty="0" err="1">
                <a:solidFill>
                  <a:srgbClr val="FFC000"/>
                </a:solidFill>
                <a:effectLst>
                  <a:outerShdw blurRad="38100" dist="38100" dir="2700000" algn="tl">
                    <a:srgbClr val="000000"/>
                  </a:outerShdw>
                </a:effectLst>
                <a:latin typeface="Tahoma" pitchFamily="34" charset="0"/>
              </a:rPr>
              <a:t>data</a:t>
            </a:r>
            <a:r>
              <a:rPr lang="de-DE" altLang="de-DE" sz="2000" dirty="0">
                <a:solidFill>
                  <a:srgbClr val="FFC000"/>
                </a:solidFill>
                <a:effectLst>
                  <a:outerShdw blurRad="38100" dist="38100" dir="2700000" algn="tl">
                    <a:srgbClr val="000000"/>
                  </a:outerShdw>
                </a:effectLst>
                <a:latin typeface="Tahoma" pitchFamily="34" charset="0"/>
              </a:rPr>
              <a:t>,</a:t>
            </a:r>
            <a:br>
              <a:rPr lang="de-DE" altLang="de-DE" sz="2000" dirty="0">
                <a:solidFill>
                  <a:srgbClr val="FFC000"/>
                </a:solidFill>
                <a:effectLst>
                  <a:outerShdw blurRad="38100" dist="38100" dir="2700000" algn="tl">
                    <a:srgbClr val="000000"/>
                  </a:outerShdw>
                </a:effectLst>
                <a:latin typeface="Tahoma" pitchFamily="34" charset="0"/>
              </a:rPr>
            </a:b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especially</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for</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vehicle</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speed</a:t>
            </a:r>
            <a:r>
              <a:rPr lang="de-DE" altLang="de-DE" sz="2000" dirty="0">
                <a:solidFill>
                  <a:srgbClr val="FFC000"/>
                </a:solidFill>
                <a:effectLst>
                  <a:outerShdw blurRad="38100" dist="38100" dir="2700000" algn="tl">
                    <a:srgbClr val="000000"/>
                  </a:outerShdw>
                </a:effectLst>
                <a:latin typeface="Tahoma" pitchFamily="34" charset="0"/>
              </a:rPr>
              <a:t>, but also </a:t>
            </a:r>
            <a:r>
              <a:rPr lang="de-DE" altLang="de-DE" sz="2000" dirty="0" err="1">
                <a:solidFill>
                  <a:srgbClr val="FFC000"/>
                </a:solidFill>
                <a:effectLst>
                  <a:outerShdw blurRad="38100" dist="38100" dir="2700000" algn="tl">
                    <a:srgbClr val="000000"/>
                  </a:outerShdw>
                </a:effectLst>
                <a:latin typeface="Tahoma" pitchFamily="34" charset="0"/>
              </a:rPr>
              <a:t>for</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status</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data</a:t>
            </a:r>
            <a:r>
              <a:rPr lang="de-DE" altLang="de-DE" sz="2000" dirty="0">
                <a:solidFill>
                  <a:srgbClr val="FFC000"/>
                </a:solidFill>
                <a:effectLst>
                  <a:outerShdw blurRad="38100" dist="38100" dir="2700000" algn="tl">
                    <a:srgbClr val="000000"/>
                  </a:outerShdw>
                </a:effectLst>
                <a:latin typeface="Tahoma" pitchFamily="34" charset="0"/>
              </a:rPr>
              <a:t> like </a:t>
            </a:r>
            <a:r>
              <a:rPr lang="de-DE" altLang="de-DE" sz="2000" dirty="0" err="1">
                <a:solidFill>
                  <a:srgbClr val="FFC000"/>
                </a:solidFill>
                <a:effectLst>
                  <a:outerShdw blurRad="38100" dist="38100" dir="2700000" algn="tl">
                    <a:srgbClr val="000000"/>
                  </a:outerShdw>
                </a:effectLst>
                <a:latin typeface="Tahoma" pitchFamily="34" charset="0"/>
              </a:rPr>
              <a:t>steering</a:t>
            </a:r>
            <a:r>
              <a:rPr lang="de-DE" altLang="de-DE" sz="2000" dirty="0">
                <a:solidFill>
                  <a:srgbClr val="FFC000"/>
                </a:solidFill>
                <a:effectLst>
                  <a:outerShdw blurRad="38100" dist="38100" dir="2700000" algn="tl">
                    <a:srgbClr val="000000"/>
                  </a:outerShdw>
                </a:effectLst>
                <a:latin typeface="Tahoma" pitchFamily="34" charset="0"/>
              </a:rPr>
              <a:t> </a:t>
            </a:r>
            <a:r>
              <a:rPr lang="de-DE" altLang="de-DE" sz="2000" dirty="0" err="1">
                <a:solidFill>
                  <a:srgbClr val="FFC000"/>
                </a:solidFill>
                <a:effectLst>
                  <a:outerShdw blurRad="38100" dist="38100" dir="2700000" algn="tl">
                    <a:srgbClr val="000000"/>
                  </a:outerShdw>
                </a:effectLst>
                <a:latin typeface="Tahoma" pitchFamily="34" charset="0"/>
              </a:rPr>
              <a:t>wheel</a:t>
            </a:r>
            <a:r>
              <a:rPr lang="de-DE" altLang="de-DE" sz="2000" dirty="0">
                <a:solidFill>
                  <a:srgbClr val="FFC000"/>
                </a:solidFill>
                <a:effectLst>
                  <a:outerShdw blurRad="38100" dist="38100" dir="2700000" algn="tl">
                    <a:srgbClr val="000000"/>
                  </a:outerShdw>
                </a:effectLst>
                <a:latin typeface="Tahoma" pitchFamily="34" charset="0"/>
              </a:rPr>
              <a:t> angle, </a:t>
            </a:r>
            <a:r>
              <a:rPr lang="de-DE" altLang="de-DE" sz="2000" dirty="0" err="1">
                <a:solidFill>
                  <a:srgbClr val="FFC000"/>
                </a:solidFill>
                <a:effectLst>
                  <a:outerShdw blurRad="38100" dist="38100" dir="2700000" algn="tl">
                    <a:srgbClr val="000000"/>
                  </a:outerShdw>
                </a:effectLst>
                <a:latin typeface="Tahoma" pitchFamily="34" charset="0"/>
              </a:rPr>
              <a:t>acceleration</a:t>
            </a:r>
            <a:r>
              <a:rPr lang="de-DE" altLang="de-DE" sz="2000" dirty="0">
                <a:solidFill>
                  <a:srgbClr val="FFC000"/>
                </a:solidFill>
                <a:effectLst>
                  <a:outerShdw blurRad="38100" dist="38100" dir="2700000" algn="tl">
                    <a:srgbClr val="000000"/>
                  </a:outerShdw>
                </a:effectLst>
                <a:latin typeface="Tahoma" pitchFamily="34" charset="0"/>
              </a:rPr>
              <a:t> and </a:t>
            </a:r>
            <a:r>
              <a:rPr lang="de-DE" altLang="de-DE" sz="2000" dirty="0" err="1">
                <a:solidFill>
                  <a:srgbClr val="FFC000"/>
                </a:solidFill>
                <a:effectLst>
                  <a:outerShdw blurRad="38100" dist="38100" dir="2700000" algn="tl">
                    <a:srgbClr val="000000"/>
                  </a:outerShdw>
                </a:effectLst>
                <a:latin typeface="Tahoma" pitchFamily="34" charset="0"/>
              </a:rPr>
              <a:t>brake</a:t>
            </a:r>
            <a:r>
              <a:rPr lang="de-DE" altLang="de-DE" sz="2000" dirty="0">
                <a:solidFill>
                  <a:srgbClr val="FFC000"/>
                </a:solidFill>
                <a:effectLst>
                  <a:outerShdw blurRad="38100" dist="38100" dir="2700000" algn="tl">
                    <a:srgbClr val="000000"/>
                  </a:outerShdw>
                </a:effectLst>
                <a:latin typeface="Tahoma" pitchFamily="34" charset="0"/>
              </a:rPr>
              <a:t> pedal</a:t>
            </a:r>
          </a:p>
        </p:txBody>
      </p:sp>
    </p:spTree>
    <p:extLst>
      <p:ext uri="{BB962C8B-B14F-4D97-AF65-F5344CB8AC3E}">
        <p14:creationId xmlns:p14="http://schemas.microsoft.com/office/powerpoint/2010/main" val="1069393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5000"/>
                                  </p:iterate>
                                  <p:childTnLst>
                                    <p:set>
                                      <p:cBhvr>
                                        <p:cTn id="6" dur="1" fill="hold">
                                          <p:stCondLst>
                                            <p:cond delay="0"/>
                                          </p:stCondLst>
                                        </p:cTn>
                                        <p:tgtEl>
                                          <p:spTgt spid="132098"/>
                                        </p:tgtEl>
                                        <p:attrNameLst>
                                          <p:attrName>style.visibility</p:attrName>
                                        </p:attrNameLst>
                                      </p:cBhvr>
                                      <p:to>
                                        <p:strVal val="visible"/>
                                      </p:to>
                                    </p:set>
                                    <p:anim calcmode="lin" valueType="num">
                                      <p:cBhvr>
                                        <p:cTn id="7" dur="500" fill="hold"/>
                                        <p:tgtEl>
                                          <p:spTgt spid="132098"/>
                                        </p:tgtEl>
                                        <p:attrNameLst>
                                          <p:attrName>ppt_w</p:attrName>
                                        </p:attrNameLst>
                                      </p:cBhvr>
                                      <p:tavLst>
                                        <p:tav tm="0">
                                          <p:val>
                                            <p:fltVal val="0"/>
                                          </p:val>
                                        </p:tav>
                                        <p:tav tm="100000">
                                          <p:val>
                                            <p:strVal val="#ppt_w"/>
                                          </p:val>
                                        </p:tav>
                                      </p:tavLst>
                                    </p:anim>
                                    <p:anim calcmode="lin" valueType="num">
                                      <p:cBhvr>
                                        <p:cTn id="8" dur="500" fill="hold"/>
                                        <p:tgtEl>
                                          <p:spTgt spid="132098"/>
                                        </p:tgtEl>
                                        <p:attrNameLst>
                                          <p:attrName>ppt_h</p:attrName>
                                        </p:attrNameLst>
                                      </p:cBhvr>
                                      <p:tavLst>
                                        <p:tav tm="0">
                                          <p:val>
                                            <p:fltVal val="0"/>
                                          </p:val>
                                        </p:tav>
                                        <p:tav tm="100000">
                                          <p:val>
                                            <p:strVal val="#ppt_h"/>
                                          </p:val>
                                        </p:tav>
                                      </p:tavLst>
                                    </p:anim>
                                    <p:animEffect transition="in" filter="fade">
                                      <p:cBhvr>
                                        <p:cTn id="9" dur="5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9DE9AFCB-395D-4845-9240-32596BB0BFB9}" type="datetime1">
              <a:rPr lang="de-DE" smtClean="0"/>
              <a:t>02.03.2022</a:t>
            </a:fld>
            <a:endParaRPr lang="de-DE"/>
          </a:p>
        </p:txBody>
      </p:sp>
      <p:sp>
        <p:nvSpPr>
          <p:cNvPr id="2" name="Foliennummernplatzhalter 1"/>
          <p:cNvSpPr>
            <a:spLocks noGrp="1"/>
          </p:cNvSpPr>
          <p:nvPr>
            <p:ph type="sldNum" sz="quarter" idx="12"/>
          </p:nvPr>
        </p:nvSpPr>
        <p:spPr/>
        <p:txBody>
          <a:bodyPr/>
          <a:lstStyle/>
          <a:p>
            <a:fld id="{D119827C-5BC9-4034-88AC-29CD6C5FE6B2}" type="slidenum">
              <a:rPr lang="de-DE" smtClean="0"/>
              <a:t>6</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068" y="799227"/>
            <a:ext cx="5089761" cy="3571414"/>
          </a:xfrm>
          <a:prstGeom prst="rect">
            <a:avLst/>
          </a:prstGeom>
        </p:spPr>
      </p:pic>
      <p:sp>
        <p:nvSpPr>
          <p:cNvPr id="7" name="Textfeld 6"/>
          <p:cNvSpPr txBox="1"/>
          <p:nvPr/>
        </p:nvSpPr>
        <p:spPr>
          <a:xfrm>
            <a:off x="1346725" y="491935"/>
            <a:ext cx="4853893" cy="307007"/>
          </a:xfrm>
          <a:prstGeom prst="rect">
            <a:avLst/>
          </a:prstGeom>
          <a:noFill/>
        </p:spPr>
        <p:txBody>
          <a:bodyPr wrap="none" rtlCol="0">
            <a:spAutoFit/>
          </a:bodyPr>
          <a:lstStyle/>
          <a:p>
            <a:r>
              <a:rPr lang="en-US" sz="1500" b="1" dirty="0">
                <a:latin typeface="Arial Narrow" panose="020B0606020202030204" pitchFamily="34" charset="0"/>
              </a:rPr>
              <a:t>Typical conflict situation between HGV and VRU, e.g. cyclists</a:t>
            </a:r>
            <a:endParaRPr lang="de-DE" sz="1500" b="1" dirty="0">
              <a:latin typeface="Arial Narrow" panose="020B0606020202030204" pitchFamily="34" charset="0"/>
            </a:endParaRPr>
          </a:p>
        </p:txBody>
      </p:sp>
    </p:spTree>
    <p:extLst>
      <p:ext uri="{BB962C8B-B14F-4D97-AF65-F5344CB8AC3E}">
        <p14:creationId xmlns:p14="http://schemas.microsoft.com/office/powerpoint/2010/main" val="135755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3C242D10-3439-4767-969B-025E0481F050}" type="datetime1">
              <a:rPr lang="de-DE" smtClean="0"/>
              <a:t>02.03.2022</a:t>
            </a:fld>
            <a:endParaRPr lang="de-DE"/>
          </a:p>
        </p:txBody>
      </p:sp>
      <p:sp>
        <p:nvSpPr>
          <p:cNvPr id="2" name="Foliennummernplatzhalter 1"/>
          <p:cNvSpPr>
            <a:spLocks noGrp="1"/>
          </p:cNvSpPr>
          <p:nvPr>
            <p:ph type="sldNum" sz="quarter" idx="12"/>
          </p:nvPr>
        </p:nvSpPr>
        <p:spPr/>
        <p:txBody>
          <a:bodyPr/>
          <a:lstStyle/>
          <a:p>
            <a:fld id="{D119827C-5BC9-4034-88AC-29CD6C5FE6B2}" type="slidenum">
              <a:rPr lang="de-DE" smtClean="0"/>
              <a:t>7</a:t>
            </a:fld>
            <a:endParaRPr lang="de-DE"/>
          </a:p>
        </p:txBody>
      </p:sp>
      <p:sp>
        <p:nvSpPr>
          <p:cNvPr id="19" name="Textfeld 18"/>
          <p:cNvSpPr txBox="1"/>
          <p:nvPr/>
        </p:nvSpPr>
        <p:spPr>
          <a:xfrm>
            <a:off x="1467990" y="596399"/>
            <a:ext cx="1045479" cy="307007"/>
          </a:xfrm>
          <a:prstGeom prst="rect">
            <a:avLst/>
          </a:prstGeom>
          <a:noFill/>
        </p:spPr>
        <p:txBody>
          <a:bodyPr wrap="none" rtlCol="0">
            <a:spAutoFit/>
          </a:bodyPr>
          <a:lstStyle/>
          <a:p>
            <a:r>
              <a:rPr lang="de-DE" sz="1500" b="1" dirty="0">
                <a:latin typeface="Arial Narrow" panose="020B0606020202030204" pitchFamily="34" charset="0"/>
              </a:rPr>
              <a:t>Case Study</a:t>
            </a:r>
          </a:p>
        </p:txBody>
      </p:sp>
      <p:sp>
        <p:nvSpPr>
          <p:cNvPr id="16" name="Textfeld 15"/>
          <p:cNvSpPr txBox="1"/>
          <p:nvPr/>
        </p:nvSpPr>
        <p:spPr>
          <a:xfrm>
            <a:off x="1704396" y="3749381"/>
            <a:ext cx="896399" cy="210379"/>
          </a:xfrm>
          <a:prstGeom prst="rect">
            <a:avLst/>
          </a:prstGeom>
          <a:noFill/>
        </p:spPr>
        <p:txBody>
          <a:bodyPr wrap="none" rtlCol="0">
            <a:spAutoFit/>
          </a:bodyPr>
          <a:lstStyle/>
          <a:p>
            <a:r>
              <a:rPr lang="de-DE" sz="825" b="1" dirty="0">
                <a:solidFill>
                  <a:schemeClr val="bg1"/>
                </a:solidFill>
                <a:latin typeface="Arial Narrow" panose="020B0606020202030204" pitchFamily="34" charset="0"/>
              </a:rPr>
              <a:t>Bild: AERO VIEW</a:t>
            </a:r>
          </a:p>
        </p:txBody>
      </p:sp>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75" y="1084332"/>
            <a:ext cx="6879003" cy="3550298"/>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75" y="1125033"/>
            <a:ext cx="2189199" cy="987527"/>
          </a:xfrm>
          <a:prstGeom prst="rect">
            <a:avLst/>
          </a:prstGeom>
          <a:ln>
            <a:noFill/>
          </a:ln>
          <a:effectLst>
            <a:outerShdw blurRad="190500" algn="tl" rotWithShape="0">
              <a:srgbClr val="000000">
                <a:alpha val="70000"/>
              </a:srgbClr>
            </a:outerShdw>
          </a:effectLst>
        </p:spPr>
      </p:pic>
      <p:sp>
        <p:nvSpPr>
          <p:cNvPr id="17" name="Rechteck 16"/>
          <p:cNvSpPr/>
          <p:nvPr/>
        </p:nvSpPr>
        <p:spPr>
          <a:xfrm>
            <a:off x="3010618" y="800710"/>
            <a:ext cx="3429468" cy="264047"/>
          </a:xfrm>
          <a:prstGeom prst="rect">
            <a:avLst/>
          </a:prstGeom>
        </p:spPr>
        <p:txBody>
          <a:bodyPr wrap="square">
            <a:spAutoFit/>
          </a:bodyPr>
          <a:lstStyle/>
          <a:p>
            <a:r>
              <a:rPr lang="de-DE" sz="1200" b="1" dirty="0" err="1">
                <a:latin typeface="Arial Narrow" panose="020B0606020202030204" pitchFamily="34" charset="0"/>
              </a:rPr>
              <a:t>Overview</a:t>
            </a:r>
            <a:r>
              <a:rPr lang="de-DE" sz="1200" b="1" dirty="0">
                <a:latin typeface="Arial Narrow" panose="020B0606020202030204" pitchFamily="34" charset="0"/>
              </a:rPr>
              <a:t> </a:t>
            </a:r>
            <a:r>
              <a:rPr lang="de-DE" sz="1200" b="1" dirty="0" err="1">
                <a:latin typeface="Arial Narrow" panose="020B0606020202030204" pitchFamily="34" charset="0"/>
              </a:rPr>
              <a:t>of</a:t>
            </a:r>
            <a:r>
              <a:rPr lang="de-DE" sz="1200" b="1" dirty="0">
                <a:latin typeface="Arial Narrow" panose="020B0606020202030204" pitchFamily="34" charset="0"/>
              </a:rPr>
              <a:t> </a:t>
            </a:r>
            <a:r>
              <a:rPr lang="de-DE" sz="1200" b="1" dirty="0" err="1">
                <a:latin typeface="Arial Narrow" panose="020B0606020202030204" pitchFamily="34" charset="0"/>
              </a:rPr>
              <a:t>the</a:t>
            </a:r>
            <a:r>
              <a:rPr lang="de-DE" sz="1200" b="1" dirty="0">
                <a:latin typeface="Arial Narrow" panose="020B0606020202030204" pitchFamily="34" charset="0"/>
              </a:rPr>
              <a:t> </a:t>
            </a:r>
            <a:r>
              <a:rPr lang="de-DE" sz="1200" b="1" dirty="0" err="1">
                <a:latin typeface="Arial Narrow" panose="020B0606020202030204" pitchFamily="34" charset="0"/>
              </a:rPr>
              <a:t>Accident</a:t>
            </a:r>
            <a:r>
              <a:rPr lang="de-DE" sz="1200" b="1" dirty="0">
                <a:latin typeface="Arial Narrow" panose="020B0606020202030204" pitchFamily="34" charset="0"/>
              </a:rPr>
              <a:t> </a:t>
            </a:r>
            <a:r>
              <a:rPr lang="de-DE" sz="1200" b="1" dirty="0" err="1">
                <a:latin typeface="Arial Narrow" panose="020B0606020202030204" pitchFamily="34" charset="0"/>
              </a:rPr>
              <a:t>site</a:t>
            </a:r>
            <a:endParaRPr lang="de-DE" sz="1200" b="1" dirty="0">
              <a:latin typeface="Arial Narrow" panose="020B0606020202030204" pitchFamily="34" charset="0"/>
            </a:endParaRPr>
          </a:p>
        </p:txBody>
      </p:sp>
      <p:sp>
        <p:nvSpPr>
          <p:cNvPr id="18" name="Rechteck 17">
            <a:extLst>
              <a:ext uri="{FF2B5EF4-FFF2-40B4-BE49-F238E27FC236}">
                <a16:creationId xmlns:a16="http://schemas.microsoft.com/office/drawing/2014/main" id="{AD2BC6E9-A041-4B27-BA8B-768DD17C0530}"/>
              </a:ext>
            </a:extLst>
          </p:cNvPr>
          <p:cNvSpPr/>
          <p:nvPr/>
        </p:nvSpPr>
        <p:spPr>
          <a:xfrm>
            <a:off x="1838503" y="1125033"/>
            <a:ext cx="628183" cy="264047"/>
          </a:xfrm>
          <a:prstGeom prst="rect">
            <a:avLst/>
          </a:prstGeom>
        </p:spPr>
        <p:txBody>
          <a:bodyPr wrap="square">
            <a:spAutoFit/>
          </a:bodyPr>
          <a:lstStyle/>
          <a:p>
            <a:r>
              <a:rPr lang="de-DE" sz="1200" b="1" dirty="0" err="1">
                <a:solidFill>
                  <a:srgbClr val="FF0000"/>
                </a:solidFill>
                <a:highlight>
                  <a:srgbClr val="FFFF00"/>
                </a:highlight>
                <a:latin typeface="Arial Narrow" panose="020B0606020202030204" pitchFamily="34" charset="0"/>
              </a:rPr>
              <a:t>Cyclist</a:t>
            </a:r>
            <a:endParaRPr lang="de-DE" sz="1200" b="1" dirty="0">
              <a:solidFill>
                <a:srgbClr val="FF0000"/>
              </a:solidFill>
              <a:highlight>
                <a:srgbClr val="FFFF00"/>
              </a:highlight>
              <a:latin typeface="Arial Narrow" panose="020B0606020202030204" pitchFamily="34" charset="0"/>
            </a:endParaRPr>
          </a:p>
        </p:txBody>
      </p:sp>
      <p:sp>
        <p:nvSpPr>
          <p:cNvPr id="20" name="Rechteck 19">
            <a:extLst>
              <a:ext uri="{FF2B5EF4-FFF2-40B4-BE49-F238E27FC236}">
                <a16:creationId xmlns:a16="http://schemas.microsoft.com/office/drawing/2014/main" id="{812D7E40-B920-4BA6-8BD7-A272A61E4EBB}"/>
              </a:ext>
            </a:extLst>
          </p:cNvPr>
          <p:cNvSpPr/>
          <p:nvPr/>
        </p:nvSpPr>
        <p:spPr>
          <a:xfrm>
            <a:off x="1335422" y="1486772"/>
            <a:ext cx="628183" cy="264047"/>
          </a:xfrm>
          <a:prstGeom prst="rect">
            <a:avLst/>
          </a:prstGeom>
        </p:spPr>
        <p:txBody>
          <a:bodyPr wrap="square">
            <a:spAutoFit/>
          </a:bodyPr>
          <a:lstStyle/>
          <a:p>
            <a:r>
              <a:rPr lang="de-DE" sz="1200" b="1" dirty="0">
                <a:solidFill>
                  <a:srgbClr val="00B0F0"/>
                </a:solidFill>
                <a:highlight>
                  <a:srgbClr val="FFFF00"/>
                </a:highlight>
                <a:latin typeface="Arial Narrow" panose="020B0606020202030204" pitchFamily="34" charset="0"/>
              </a:rPr>
              <a:t>HGV</a:t>
            </a:r>
          </a:p>
        </p:txBody>
      </p:sp>
    </p:spTree>
    <p:extLst>
      <p:ext uri="{BB962C8B-B14F-4D97-AF65-F5344CB8AC3E}">
        <p14:creationId xmlns:p14="http://schemas.microsoft.com/office/powerpoint/2010/main" val="24670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FD77DD3-991E-416E-B0CB-1BAD6E01BE50}" type="datetime1">
              <a:rPr lang="de-DE" smtClean="0"/>
              <a:t>02.03.2022</a:t>
            </a:fld>
            <a:endParaRPr lang="de-DE"/>
          </a:p>
        </p:txBody>
      </p:sp>
      <p:sp>
        <p:nvSpPr>
          <p:cNvPr id="2" name="Foliennummernplatzhalter 1"/>
          <p:cNvSpPr>
            <a:spLocks noGrp="1"/>
          </p:cNvSpPr>
          <p:nvPr>
            <p:ph type="sldNum" sz="quarter" idx="12"/>
          </p:nvPr>
        </p:nvSpPr>
        <p:spPr/>
        <p:txBody>
          <a:bodyPr/>
          <a:lstStyle/>
          <a:p>
            <a:fld id="{D119827C-5BC9-4034-88AC-29CD6C5FE6B2}" type="slidenum">
              <a:rPr lang="de-DE" smtClean="0"/>
              <a:t>8</a:t>
            </a:fld>
            <a:endParaRPr lang="de-DE"/>
          </a:p>
        </p:txBody>
      </p:sp>
      <p:sp>
        <p:nvSpPr>
          <p:cNvPr id="19" name="Textfeld 18"/>
          <p:cNvSpPr txBox="1"/>
          <p:nvPr/>
        </p:nvSpPr>
        <p:spPr>
          <a:xfrm>
            <a:off x="1467990" y="493366"/>
            <a:ext cx="1045479" cy="337708"/>
          </a:xfrm>
          <a:prstGeom prst="rect">
            <a:avLst/>
          </a:prstGeom>
          <a:noFill/>
        </p:spPr>
        <p:txBody>
          <a:bodyPr wrap="none" rtlCol="0">
            <a:spAutoFit/>
          </a:bodyPr>
          <a:lstStyle/>
          <a:p>
            <a:r>
              <a:rPr lang="de-DE" sz="1500" b="1" dirty="0">
                <a:latin typeface="Arial Narrow" panose="020B0606020202030204" pitchFamily="34" charset="0"/>
              </a:rPr>
              <a:t>Case Study</a:t>
            </a:r>
          </a:p>
        </p:txBody>
      </p:sp>
      <p:sp>
        <p:nvSpPr>
          <p:cNvPr id="9" name="Rechteck 8"/>
          <p:cNvSpPr/>
          <p:nvPr/>
        </p:nvSpPr>
        <p:spPr>
          <a:xfrm>
            <a:off x="2524503" y="1044237"/>
            <a:ext cx="5793581" cy="264047"/>
          </a:xfrm>
          <a:prstGeom prst="rect">
            <a:avLst/>
          </a:prstGeom>
        </p:spPr>
        <p:txBody>
          <a:bodyPr wrap="square">
            <a:spAutoFit/>
          </a:bodyPr>
          <a:lstStyle/>
          <a:p>
            <a:r>
              <a:rPr lang="de-DE" sz="1200" b="1" dirty="0">
                <a:latin typeface="Arial Narrow" panose="020B0606020202030204" pitchFamily="34" charset="0"/>
              </a:rPr>
              <a:t>Final </a:t>
            </a:r>
            <a:r>
              <a:rPr lang="de-DE" sz="1200" b="1" dirty="0" err="1">
                <a:latin typeface="Arial Narrow" panose="020B0606020202030204" pitchFamily="34" charset="0"/>
              </a:rPr>
              <a:t>position</a:t>
            </a:r>
            <a:r>
              <a:rPr lang="de-DE" sz="1200" b="1" dirty="0">
                <a:latin typeface="Arial Narrow" panose="020B0606020202030204" pitchFamily="34" charset="0"/>
              </a:rPr>
              <a:t> </a:t>
            </a:r>
            <a:r>
              <a:rPr lang="de-DE" sz="1200" b="1" dirty="0" err="1">
                <a:latin typeface="Arial Narrow" panose="020B0606020202030204" pitchFamily="34" charset="0"/>
              </a:rPr>
              <a:t>of</a:t>
            </a:r>
            <a:r>
              <a:rPr lang="de-DE" sz="1200" b="1" dirty="0">
                <a:latin typeface="Arial Narrow" panose="020B0606020202030204" pitchFamily="34" charset="0"/>
              </a:rPr>
              <a:t> </a:t>
            </a:r>
            <a:r>
              <a:rPr lang="de-DE" sz="1200" b="1" dirty="0" err="1">
                <a:latin typeface="Arial Narrow" panose="020B0606020202030204" pitchFamily="34" charset="0"/>
              </a:rPr>
              <a:t>the</a:t>
            </a:r>
            <a:r>
              <a:rPr lang="de-DE" sz="1200" b="1" dirty="0">
                <a:latin typeface="Arial Narrow" panose="020B0606020202030204" pitchFamily="34" charset="0"/>
              </a:rPr>
              <a:t> Truck </a:t>
            </a:r>
            <a:r>
              <a:rPr lang="de-DE" sz="1200" b="1" dirty="0" err="1">
                <a:latin typeface="Arial Narrow" panose="020B0606020202030204" pitchFamily="34" charset="0"/>
              </a:rPr>
              <a:t>with</a:t>
            </a:r>
            <a:r>
              <a:rPr lang="de-DE" sz="1200" b="1" dirty="0">
                <a:latin typeface="Arial Narrow" panose="020B0606020202030204" pitchFamily="34" charset="0"/>
              </a:rPr>
              <a:t> </a:t>
            </a:r>
            <a:r>
              <a:rPr lang="de-DE" sz="1200" b="1" dirty="0" err="1">
                <a:latin typeface="Arial Narrow" panose="020B0606020202030204" pitchFamily="34" charset="0"/>
              </a:rPr>
              <a:t>cyclist</a:t>
            </a:r>
            <a:r>
              <a:rPr lang="de-DE" sz="1200" b="1" dirty="0">
                <a:latin typeface="Arial Narrow" panose="020B0606020202030204" pitchFamily="34" charset="0"/>
              </a:rPr>
              <a:t> </a:t>
            </a:r>
            <a:r>
              <a:rPr lang="de-DE" sz="1200" b="1" dirty="0" err="1">
                <a:latin typeface="Arial Narrow" panose="020B0606020202030204" pitchFamily="34" charset="0"/>
              </a:rPr>
              <a:t>under</a:t>
            </a:r>
            <a:r>
              <a:rPr lang="de-DE" sz="1200" b="1" dirty="0">
                <a:latin typeface="Arial Narrow" panose="020B0606020202030204" pitchFamily="34" charset="0"/>
              </a:rPr>
              <a:t> </a:t>
            </a:r>
            <a:r>
              <a:rPr lang="de-DE" sz="1200" b="1" dirty="0" err="1">
                <a:latin typeface="Arial Narrow" panose="020B0606020202030204" pitchFamily="34" charset="0"/>
              </a:rPr>
              <a:t>the</a:t>
            </a:r>
            <a:r>
              <a:rPr lang="de-DE" sz="1200" b="1" dirty="0">
                <a:latin typeface="Arial Narrow" panose="020B0606020202030204" pitchFamily="34" charset="0"/>
              </a:rPr>
              <a:t> </a:t>
            </a:r>
            <a:r>
              <a:rPr lang="de-DE" sz="1200" b="1" dirty="0" err="1">
                <a:latin typeface="Arial Narrow" panose="020B0606020202030204" pitchFamily="34" charset="0"/>
              </a:rPr>
              <a:t>truck</a:t>
            </a:r>
            <a:endParaRPr lang="de-DE" sz="1200" b="1" dirty="0">
              <a:latin typeface="Arial Narrow" panose="020B0606020202030204" pitchFamily="34" charset="0"/>
            </a:endParaRPr>
          </a:p>
        </p:txBody>
      </p:sp>
      <p:sp>
        <p:nvSpPr>
          <p:cNvPr id="16" name="Textfeld 15"/>
          <p:cNvSpPr txBox="1"/>
          <p:nvPr/>
        </p:nvSpPr>
        <p:spPr>
          <a:xfrm>
            <a:off x="1704396" y="4292158"/>
            <a:ext cx="867545" cy="210379"/>
          </a:xfrm>
          <a:prstGeom prst="rect">
            <a:avLst/>
          </a:prstGeom>
          <a:noFill/>
        </p:spPr>
        <p:txBody>
          <a:bodyPr wrap="none" rtlCol="0">
            <a:spAutoFit/>
          </a:bodyPr>
          <a:lstStyle/>
          <a:p>
            <a:r>
              <a:rPr lang="de-DE" sz="825" dirty="0">
                <a:solidFill>
                  <a:schemeClr val="bg1"/>
                </a:solidFill>
                <a:latin typeface="Arial Narrow" panose="020B0606020202030204" pitchFamily="34" charset="0"/>
              </a:rPr>
              <a:t>Bild: AERO VIEW</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397" y="1635687"/>
            <a:ext cx="6973206" cy="2595291"/>
          </a:xfrm>
          <a:prstGeom prst="rect">
            <a:avLst/>
          </a:prstGeom>
        </p:spPr>
      </p:pic>
      <p:sp>
        <p:nvSpPr>
          <p:cNvPr id="15" name="Textfeld 14"/>
          <p:cNvSpPr txBox="1"/>
          <p:nvPr/>
        </p:nvSpPr>
        <p:spPr>
          <a:xfrm>
            <a:off x="2917478" y="3911003"/>
            <a:ext cx="2503816" cy="219637"/>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sp>
        <p:nvSpPr>
          <p:cNvPr id="18" name="Textfeld 17"/>
          <p:cNvSpPr txBox="1"/>
          <p:nvPr/>
        </p:nvSpPr>
        <p:spPr>
          <a:xfrm>
            <a:off x="6489731" y="3983137"/>
            <a:ext cx="2503816" cy="199670"/>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spTree>
    <p:extLst>
      <p:ext uri="{BB962C8B-B14F-4D97-AF65-F5344CB8AC3E}">
        <p14:creationId xmlns:p14="http://schemas.microsoft.com/office/powerpoint/2010/main" val="407778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2D03E8A5-736E-4A93-8C4C-A04012B585A2}" type="datetime1">
              <a:rPr lang="de-DE" smtClean="0"/>
              <a:t>02.03.2022</a:t>
            </a:fld>
            <a:endParaRPr lang="de-DE"/>
          </a:p>
        </p:txBody>
      </p:sp>
      <p:sp>
        <p:nvSpPr>
          <p:cNvPr id="2" name="Foliennummernplatzhalter 1"/>
          <p:cNvSpPr>
            <a:spLocks noGrp="1"/>
          </p:cNvSpPr>
          <p:nvPr>
            <p:ph type="sldNum" sz="quarter" idx="12"/>
          </p:nvPr>
        </p:nvSpPr>
        <p:spPr/>
        <p:txBody>
          <a:bodyPr/>
          <a:lstStyle/>
          <a:p>
            <a:fld id="{D119827C-5BC9-4034-88AC-29CD6C5FE6B2}" type="slidenum">
              <a:rPr lang="de-DE" smtClean="0"/>
              <a:t>9</a:t>
            </a:fld>
            <a:endParaRPr lang="de-DE"/>
          </a:p>
        </p:txBody>
      </p:sp>
      <p:sp>
        <p:nvSpPr>
          <p:cNvPr id="19" name="Textfeld 18"/>
          <p:cNvSpPr txBox="1"/>
          <p:nvPr/>
        </p:nvSpPr>
        <p:spPr>
          <a:xfrm>
            <a:off x="1467990" y="489928"/>
            <a:ext cx="1045479" cy="307007"/>
          </a:xfrm>
          <a:prstGeom prst="rect">
            <a:avLst/>
          </a:prstGeom>
          <a:noFill/>
        </p:spPr>
        <p:txBody>
          <a:bodyPr wrap="none" rtlCol="0">
            <a:spAutoFit/>
          </a:bodyPr>
          <a:lstStyle/>
          <a:p>
            <a:r>
              <a:rPr lang="de-DE" sz="1500" b="1" dirty="0">
                <a:latin typeface="Arial Narrow" panose="020B0606020202030204" pitchFamily="34" charset="0"/>
              </a:rPr>
              <a:t>Case Study</a:t>
            </a:r>
          </a:p>
        </p:txBody>
      </p:sp>
      <p:sp>
        <p:nvSpPr>
          <p:cNvPr id="9" name="Rechteck 8"/>
          <p:cNvSpPr/>
          <p:nvPr/>
        </p:nvSpPr>
        <p:spPr>
          <a:xfrm>
            <a:off x="1817630" y="1026650"/>
            <a:ext cx="3883651" cy="221151"/>
          </a:xfrm>
          <a:prstGeom prst="rect">
            <a:avLst/>
          </a:prstGeom>
        </p:spPr>
        <p:txBody>
          <a:bodyPr wrap="square">
            <a:spAutoFit/>
          </a:bodyPr>
          <a:lstStyle/>
          <a:p>
            <a:r>
              <a:rPr lang="en-US" sz="900" b="1" dirty="0">
                <a:latin typeface="Arial Narrow" panose="020B0606020202030204" pitchFamily="34" charset="0"/>
              </a:rPr>
              <a:t>Contact marks on the right front wheel and the right side of the truck</a:t>
            </a:r>
            <a:endParaRPr lang="de-DE" sz="900" b="1" dirty="0">
              <a:latin typeface="Arial Narrow" panose="020B0606020202030204" pitchFamily="34" charset="0"/>
            </a:endParaRPr>
          </a:p>
        </p:txBody>
      </p:sp>
      <p:sp>
        <p:nvSpPr>
          <p:cNvPr id="16" name="Textfeld 15"/>
          <p:cNvSpPr txBox="1"/>
          <p:nvPr/>
        </p:nvSpPr>
        <p:spPr>
          <a:xfrm>
            <a:off x="1704396" y="4123057"/>
            <a:ext cx="867545" cy="210379"/>
          </a:xfrm>
          <a:prstGeom prst="rect">
            <a:avLst/>
          </a:prstGeom>
          <a:noFill/>
        </p:spPr>
        <p:txBody>
          <a:bodyPr wrap="none" rtlCol="0">
            <a:spAutoFit/>
          </a:bodyPr>
          <a:lstStyle/>
          <a:p>
            <a:r>
              <a:rPr lang="de-DE" sz="825" dirty="0">
                <a:solidFill>
                  <a:schemeClr val="bg1"/>
                </a:solidFill>
                <a:latin typeface="Arial Narrow" panose="020B0606020202030204" pitchFamily="34" charset="0"/>
              </a:rPr>
              <a:t>Bild: AERO VIEW</a:t>
            </a:r>
          </a:p>
        </p:txBody>
      </p:sp>
      <p:sp>
        <p:nvSpPr>
          <p:cNvPr id="15" name="Textfeld 14"/>
          <p:cNvSpPr txBox="1"/>
          <p:nvPr/>
        </p:nvSpPr>
        <p:spPr>
          <a:xfrm>
            <a:off x="2954547" y="3765346"/>
            <a:ext cx="2503816" cy="199670"/>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220" y="1573440"/>
            <a:ext cx="2811780" cy="2751729"/>
          </a:xfrm>
          <a:prstGeom prst="rect">
            <a:avLst/>
          </a:prstGeom>
        </p:spPr>
      </p:pic>
      <p:sp>
        <p:nvSpPr>
          <p:cNvPr id="17" name="Textfeld 16"/>
          <p:cNvSpPr txBox="1"/>
          <p:nvPr/>
        </p:nvSpPr>
        <p:spPr>
          <a:xfrm>
            <a:off x="2954547" y="4127684"/>
            <a:ext cx="2503816" cy="199670"/>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3643" y="1564344"/>
            <a:ext cx="1860751" cy="1522193"/>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8630" y="3113403"/>
            <a:ext cx="1830778" cy="1214205"/>
          </a:xfrm>
          <a:prstGeom prst="rect">
            <a:avLst/>
          </a:prstGeom>
        </p:spPr>
      </p:pic>
      <p:sp>
        <p:nvSpPr>
          <p:cNvPr id="20" name="Textfeld 19"/>
          <p:cNvSpPr txBox="1"/>
          <p:nvPr/>
        </p:nvSpPr>
        <p:spPr>
          <a:xfrm>
            <a:off x="5281947" y="4159904"/>
            <a:ext cx="2503816" cy="199670"/>
          </a:xfrm>
          <a:prstGeom prst="rect">
            <a:avLst/>
          </a:prstGeom>
          <a:noFill/>
        </p:spPr>
        <p:txBody>
          <a:bodyPr wrap="square" rtlCol="0">
            <a:spAutoFit/>
          </a:bodyPr>
          <a:lstStyle/>
          <a:p>
            <a:r>
              <a:rPr lang="de-DE" sz="750" dirty="0">
                <a:solidFill>
                  <a:schemeClr val="bg1"/>
                </a:solidFill>
                <a:latin typeface="Arial Narrow" panose="020B0606020202030204" pitchFamily="34" charset="0"/>
              </a:rPr>
              <a:t>Bild: Ing.-Büro Dr. Weyde, Berlin</a:t>
            </a:r>
          </a:p>
        </p:txBody>
      </p:sp>
      <p:sp>
        <p:nvSpPr>
          <p:cNvPr id="21" name="Rechteck 20"/>
          <p:cNvSpPr/>
          <p:nvPr/>
        </p:nvSpPr>
        <p:spPr>
          <a:xfrm>
            <a:off x="5652890" y="973481"/>
            <a:ext cx="1536518" cy="221151"/>
          </a:xfrm>
          <a:prstGeom prst="rect">
            <a:avLst/>
          </a:prstGeom>
        </p:spPr>
        <p:txBody>
          <a:bodyPr wrap="square">
            <a:spAutoFit/>
          </a:bodyPr>
          <a:lstStyle/>
          <a:p>
            <a:r>
              <a:rPr lang="de-DE" sz="900" b="1" dirty="0">
                <a:latin typeface="Arial Narrow" panose="020B0606020202030204" pitchFamily="34" charset="0"/>
              </a:rPr>
              <a:t>Damage </a:t>
            </a:r>
            <a:r>
              <a:rPr lang="de-DE" sz="900" b="1" dirty="0" err="1">
                <a:latin typeface="Arial Narrow" panose="020B0606020202030204" pitchFamily="34" charset="0"/>
              </a:rPr>
              <a:t>to</a:t>
            </a:r>
            <a:r>
              <a:rPr lang="de-DE" sz="900" b="1" dirty="0">
                <a:latin typeface="Arial Narrow" panose="020B0606020202030204" pitchFamily="34" charset="0"/>
              </a:rPr>
              <a:t> </a:t>
            </a:r>
            <a:r>
              <a:rPr lang="de-DE" sz="900" b="1" dirty="0" err="1">
                <a:latin typeface="Arial Narrow" panose="020B0606020202030204" pitchFamily="34" charset="0"/>
              </a:rPr>
              <a:t>the</a:t>
            </a:r>
            <a:r>
              <a:rPr lang="de-DE" sz="900" b="1" dirty="0">
                <a:latin typeface="Arial Narrow" panose="020B0606020202030204" pitchFamily="34" charset="0"/>
              </a:rPr>
              <a:t> </a:t>
            </a:r>
            <a:r>
              <a:rPr lang="de-DE" sz="900" b="1" dirty="0" err="1">
                <a:latin typeface="Arial Narrow" panose="020B0606020202030204" pitchFamily="34" charset="0"/>
              </a:rPr>
              <a:t>bicycle</a:t>
            </a:r>
            <a:endParaRPr lang="de-DE" sz="900" b="1" dirty="0">
              <a:latin typeface="Arial Narrow" panose="020B0606020202030204" pitchFamily="34" charset="0"/>
            </a:endParaRPr>
          </a:p>
        </p:txBody>
      </p:sp>
    </p:spTree>
    <p:extLst>
      <p:ext uri="{BB962C8B-B14F-4D97-AF65-F5344CB8AC3E}">
        <p14:creationId xmlns:p14="http://schemas.microsoft.com/office/powerpoint/2010/main" val="2554343152"/>
      </p:ext>
    </p:extLst>
  </p:cSld>
  <p:clrMapOvr>
    <a:masterClrMapping/>
  </p:clrMapOvr>
</p:sld>
</file>

<file path=ppt/theme/theme1.xml><?xml version="1.0" encoding="utf-8"?>
<a:theme xmlns:a="http://schemas.openxmlformats.org/drawingml/2006/main" name="DAV-Powerpoint Test">
  <a:themeElements>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Arial"/>
        <a:ea typeface="SimSun"/>
        <a:cs typeface=""/>
      </a:majorFont>
      <a:minorFont>
        <a:latin typeface="Arial"/>
        <a:ea typeface="SimSun"/>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DAV-Powerpoint Test</Template>
  <TotalTime>2</TotalTime>
  <Words>1677</Words>
  <Application>Microsoft Office PowerPoint</Application>
  <PresentationFormat>On-screen Show (16:9)</PresentationFormat>
  <Paragraphs>166</Paragraphs>
  <Slides>21</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Arial Narrow</vt:lpstr>
      <vt:lpstr>Arial Rounded MT Bold</vt:lpstr>
      <vt:lpstr>NimbusRomNo9L-Regu</vt:lpstr>
      <vt:lpstr>Tahoma</vt:lpstr>
      <vt:lpstr>Times New Roman</vt:lpstr>
      <vt:lpstr>Wingdings</vt:lpstr>
      <vt:lpstr>DAV-Powerpoint Test</vt:lpstr>
      <vt:lpstr>Picture</vt:lpstr>
      <vt:lpstr>PowerPoint Presentation</vt:lpstr>
      <vt:lpstr>Status Quo</vt:lpstr>
      <vt:lpstr>What other driving data is there in trucks?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User</dc:creator>
  <cp:lastModifiedBy>Scott Schmidt</cp:lastModifiedBy>
  <cp:revision>463</cp:revision>
  <cp:lastPrinted>2020-03-09T21:49:08Z</cp:lastPrinted>
  <dcterms:created xsi:type="dcterms:W3CDTF">2016-06-21T14:27:40Z</dcterms:created>
  <dcterms:modified xsi:type="dcterms:W3CDTF">2022-03-02T19:11:14Z</dcterms:modified>
</cp:coreProperties>
</file>